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7552F-C3EF-4AB8-9C1B-8D014B742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64A8A-990C-4804-8B8C-E955FB81C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B2396-E7E6-40F9-8084-5F3D41B31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A5A8B-5374-47ED-A427-6F5D3AAD7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84B0F1-D21F-4A7B-98D0-AEFE74903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DC06D0-3B51-412E-904B-4AC202ECF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D203CF-A98A-45B7-AFA8-799309D3E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E0874-5711-444F-9889-D0F340177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74B1B-806F-49A3-BF7E-7D9A4A460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0367E-1B4C-4CFD-A43E-DC19E5F94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473AB-2357-4980-9927-7D2DAC2A6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55155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离婚协议书的执行与解除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离婚协议书基本概念及重要性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离婚协议书执行流程梳理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离婚协议书解除条件及程序探讨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案例分析：成功执行与解除经验分享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法律法规依据及政策支持情况介绍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离婚协议书基本概念及重要性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离婚协议书是夫妻双方自愿离婚并对财产分割、子女抚养等问题达成协议时，所签署的一种具有法律效力的文件。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其主要作用在于明确双方的权利和义务，避免离婚后因为财产、子女等问题产生纠纷。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法律效力与约束性说明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协议书中约定的内容对双方具有法律约束力，任何一方不得擅自变更或解除协议书。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离婚协议书经双方签字并在婚姻登记机关备案后，即具有法律效力，双方必须严格遵守协议内容。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常见争议点包括财产分割不均、子女抚养权归属不明确、债务承担不清晰等。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提示：在签署离婚协议书前，务必充分了解协议内容并确保自己的权益得到保障；如有争议，应及时寻求法律援助或咨询专业律师。同时，需要注意协议书中可能存在的漏洞或陷阱，避免在离婚后因为协议不明确或不公平而产生纠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常见争议点及风险提示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离婚协议书执行流程梳理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离婚协议书必须经双方自愿、平等、协商一致后签署。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签署时应注明签署日期，并由双方亲自签名或盖章确认。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签署后，双方应各执一份原件，以便日后执行和备查。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双方签署确认环节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离婚协议书应明确约定夫妻共同财产的分割方式、比例和期限。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如有子女，应详细约定子女的抚养权、探视权、教育费用等相关事宜。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双方应按照协议约定，及时履行各自的义务，确保财产分割和抚养权安排的顺利实施。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财产分割和抚养权安排实施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离婚协议书应明确约定夫妻共同债务的清偿责任、方式和期限。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如有其他未尽事宜，双方可在协议书中另行约定，并按照约定执行。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在执行过程中，如遇到争议或困难，双方应积极协商解决，必要时可寻求法律援助或司法救济。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债务清偿及其他事项处理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离婚协议书应明确约定监督机制和违约责任。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双方可约定由第三方机构或律师进行监督，确保协议书的执行效果。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如一方违反协议约定，应承担相应的违约责任，包括赔偿损失、支付违约金等。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对于严重违约行为，守约方可向法院提起诉讼，要求强制执行或解除协议书。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监督机制和违约责任规定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离婚协议书解除条件及程序探讨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双方协商一致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一方违约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重大误解或显失公平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当双方当事人在离婚协议书履行过程中，就某些条款达成新的共识，可以协商解除原协议。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如一方未按照离婚协议书的约定履行义务，另一方有权提出解除协议。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如离婚协议书的签订存在重大误解或显失公平的情况，当事人可以向法院申请解除。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解除条件概述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双方协商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向法院提起诉讼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提出解除申请途径和要求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双方当事人可以就解除协议进行协商，达成一致意见后，签订解除协议。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如无法协商一致，当事人可以向法院提起诉讼，申请解除离婚协议书。在诉讼过程中，需要提供相关证据和材料，以证明解除协议的合理性和必要性。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https://d.book118.com/716155155114010052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2024-09-18T21:13:55.897</cp:lastPrinted>
  <dcterms:created xsi:type="dcterms:W3CDTF">2024-09-18T13:13:55Z</dcterms:created>
  <dcterms:modified xsi:type="dcterms:W3CDTF">2024-09-18T13:13:57Z</dcterms:modified>
</cp:coreProperties>
</file>