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8FA9E8-6A0C-415C-97F4-5C146C60A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9DAFD-6844-458A-AD51-59C05F8F4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A6F0AB-D6CB-4956-A3A4-E9B042FB4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1D6529-E828-4409-A63F-4869F979A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F946D1-CD81-45CA-A00A-C4A813BF84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7EF810-A49F-4C44-8FEB-F004ADFB2C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DEB45E-4F19-4311-AC12-916AB5065F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6EEB17-70EA-432A-A993-4135CC4B2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F839A-41C7-4D93-8105-554FCAA0C6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3B543B-D28B-437A-9C55-EA4AC67EC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3D389-3F08-4717-A434-4537CE5EF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0022004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护士进修对护理质控的提升作用分析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护士进修对护理质控的影响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护士进修在护理质控中的实践应用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护士进修对护理质控的成效评估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护士进修在提升护理质控中的挑战与对策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88" r="25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提升护理服务质量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随着社会医疗水平的提高，患者对护理服务的需求和期望也在不断提高。护士进修能够提升护士的专业技能和综合素质，进一步提高护理服务质量。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适应医疗技术发展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医疗技术的不断更新和进步要求护士不断学习和掌握新的知识和技能。护士进修有助于护士适应医疗技术的发展，为患者提供更加安全、有效的护理服务。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促进护理事业发展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护士是医疗团队中不可或缺的一员，护士的专业水平直接影响着医疗团队的整体水平。护士进修有助于提升护士队伍的整体素质，推动护理事业的发展。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58" r="1745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通过进修学习，护士可以掌握更加专业的护理知识和技能，提高护理操作的准确性和规范性。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提高护士专业技能</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进修过程中，护士不仅需要学习专业知识，还需要培养沟通能力、团队协作能力、创新能力等综合素质，以更好地适应护理工作需求。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增强护士综合素质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通过进修学习，护士可以获得更多的职业发展机会和空间，如晋升为高级护士、护理管理者等。同时，也有助于提高护士的职业认同感和工作满意度。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拓宽护士职业发展空间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护士进修对护理质控的影响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通过进修学习，护士能够更深入地掌握护理学理论知识和实践技能，提高专业水平。</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深入学习专业知识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进修过程中，护士可以学习到新的护理技能和方法，如高级生命支持、重症监护等，提升临床应对能力。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掌握新技能</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进修有助于护士拓宽专业领域，如学习心理学、营养学等相关知识，为患者提供更全面的护理服务。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拓宽专业领域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提高护士的专业技能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74" b="28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增强护士的责任心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强化职业道德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进修教育强调职业道德和职业素养的培养，使护士更加明确自身职责和使命，增强责任心。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提高患者安全意识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通过进修学习，护士能够更加重视患者安全，严格遵守护理规范和操作流程，降低医疗差错和事故的发生率。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加强团队协作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进修过程中的团队合作和沟通训练，有助于提高护士的团队协作意识，更好地发挥个人在团队中的作用。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提高工作效率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通过进修学习，护士可以掌握更高效的工作方法和技能，如信息化管理、快速评估等，提高工作效率和护理质量。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完善护理制度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进修护士可以将学习到的先进护理理念和方法引入实际工作中，推动护理制度的完善和改进。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促进护理科研</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进修护士具备较强的科研意识和能力，可以积极参与护理科研工作，推动护理学科的发展和进步。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92" r="16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208" r="15208"/>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优化护理工作流程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护士进修在护理质控中的实践应用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设定明确的进修目标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根据评估结果，为护士设定明确的进修目标，包括提升专业技能、掌握新知识、提高综合素质等。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制定个性化的进修计划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结合护士的实际情况和进修目标，制定个性化的进修计划，包括学习内容、学习方式、学习时间等，以确保进修效果。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评估护士的实际能力和需求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在制定进修计划前，应对护士的专业技能、知识水平、工作经验等进行全面评估，以明确其进修方向和重点。</a:t>
            </a:r>
          </a:p>
        </p:txBody>
      </p:sp>
      <p:pic>
        <p:nvPicPr>
          <p:cNvPr id="10" name="Picture 10"/>
          <p:cNvPicPr>
            <a:picLocks noChangeAspect="1"/>
          </p:cNvPicPr>
          <p:nvPr/>
        </p:nvPicPr>
        <p:blipFill>
          <a:blip r:embed="rId2"/>
          <a:srcRect t="16675" b="1667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制定个性化的进修计划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通过专家讲座、案例分析等方式，传授护理质控的理论知识和实践经验。</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理论授课</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组织护士参与模拟演练、临床实习等活动，提高其护理操作技能水平。</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实践操作培训</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利用网络平台提供丰富的在线课程和学习资源，方便护士随时随地进行学习。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在线学习</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鼓励护士参加学术会议、研讨会等活动，拓宽视野，交流学术成果。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学术交流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实施多元化的培训方式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https://d.book118.com/716200220044010100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2024-09-24T05:23:18.952</cp:lastPrinted>
  <dcterms:created xsi:type="dcterms:W3CDTF">2024-09-23T21:23:18Z</dcterms:created>
  <dcterms:modified xsi:type="dcterms:W3CDTF">2024-09-23T21:23:21Z</dcterms:modified>
</cp:coreProperties>
</file>