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A5698E-E3D8-40A8-AAD1-7119984E5A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943827-27B6-460B-BF75-960A914F87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5B7172-1034-48B8-BE89-C861685BDB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CA2470-75BD-4F97-BA5B-9BD0B4357D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C275ADC-630A-4B5C-BF57-C8769D04C7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92B6EB1-FE9F-43C6-BDC0-16D4719864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1C13D72-2655-46D5-84EE-5D5D8AAC2A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02BF11-5A83-4E2B-871D-A127035B08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69ACE6-9C9A-4DF0-B631-03103CF13E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D621D7-F66F-45E7-A569-2907C2298F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05CB6B-F166-4E53-9B79-A962CB82B8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2147483647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7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6201144054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手术室护理工作概述\n## 1.手术室环境及布局\n### 1.1手术室的空气净化与维持\n### 1.2手术室布局与设备管理\n### 1.3手术室感染控制与预防\n## 2.手术室护理团队组成与职责\n### 2.1手术室护理团队的组成与协作\n### 2.2手术室护士的职责与分工\n### 2.3手术室护理团队的工作流程与质量监控\n## 3.手术室护理操作技术\n### 3.1手术器械与设备的使用与管理\n### 3.2手术配合与护理技术\n### 3.3手术病人的护理与监测\n## 4.手术室护理安全管理\n### 4.1手术室护理风险评估与预防\n### 4.2手术室护理差错与事故管理\n### 4.3手术室护理应急预案与演练\n## 5.手术室护理质量提升与持续改进\n### 5.1手术室护理质量评价与标准\n### 5.2手术室护理持续改进的方法与策略\n### 5.3手术室护理创新与未来发展\n## 6.手术室护理教育与培训\n### 6.1手术室护理教育的目标与内容\n### 6.2手术室护理培训的方法与途径\n### 6.3手术室护理教育的评价与反馈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手术室护理工作概述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6877435" y="5591814"/>
            <a:ext cx="4775200" cy="336550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/>
              <a:t>TENCENT DOCS SMART CREATE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101071" cy="337913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Tencent</a:t>
            </a:r>
            <a:r>
              <a:rPr lang="zh-CN" altLang="en-US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 </a:t>
            </a:r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Docs</a:t>
            </a:r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手术室环境及布局</a:t>
            </a:r>
            <a:endParaRPr/>
          </a:p>
        </p:txBody>
      </p:sp>
      <p:sp>
        <p:nvSpPr>
          <p:cNvPr id="12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1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12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13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14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减少手术感染的风险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提高手术成功率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保障医护人员健康</a:t>
                </a:r>
                <a:endParaRPr/>
              </a:p>
            </p:txBody>
          </p:sp>
          <p:sp>
            <p:nvSpPr>
              <p:cNvPr id="21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手术室空气净化的重要性</a:t>
                </a:r>
                <a:endParaRPr/>
              </a:p>
            </p:txBody>
          </p:sp>
        </p:grpSp>
        <p:grpSp>
          <p:nvGrpSpPr>
            <p:cNvPr id="217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18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采用高效过滤器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定期更换过滤网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保持手术室正压状态</a:t>
                </a:r>
                <a:endParaRPr/>
              </a:p>
            </p:txBody>
          </p:sp>
          <p:sp>
            <p:nvSpPr>
              <p:cNvPr id="219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手术室空气净化方法</a:t>
                </a:r>
                <a:endParaRPr/>
              </a:p>
            </p:txBody>
          </p:sp>
          <p:sp>
            <p:nvSpPr>
              <p:cNvPr id="220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21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22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定期检测空气质量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及时发现和处理问题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确保手术室环境安全</a:t>
                </a:r>
                <a:endParaRPr/>
              </a:p>
            </p:txBody>
          </p:sp>
          <p:sp>
            <p:nvSpPr>
              <p:cNvPr id="223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手术室空气质量监测</a:t>
                </a:r>
                <a:endParaRPr/>
              </a:p>
            </p:txBody>
          </p:sp>
          <p:sp>
            <p:nvSpPr>
              <p:cNvPr id="224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手术室的空气净化与维持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7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28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29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3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手术室布局原则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充分利用空间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保证手术顺利进行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方便医护人员操作</a:t>
                </a:r>
                <a:endParaRPr/>
              </a:p>
            </p:txBody>
          </p:sp>
          <p:sp>
            <p:nvSpPr>
              <p:cNvPr id="232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33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3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手术室设备管理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定期检查和维护设备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确保设备正常运行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提高设备使用效率</a:t>
                </a:r>
                <a:endParaRPr/>
              </a:p>
            </p:txBody>
          </p:sp>
          <p:sp>
            <p:nvSpPr>
              <p:cNvPr id="236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37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3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手术室器械管理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严格消毒和灭菌程序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分类存放和管理器械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确保器械供应充足</a:t>
                </a:r>
                <a:endParaRPr/>
              </a:p>
            </p:txBody>
          </p:sp>
          <p:sp>
            <p:nvSpPr>
              <p:cNvPr id="240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手术室布局与设备管理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3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44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45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46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手术室感染控制的重要性</a:t>
                </a:r>
                <a:endParaRPr/>
              </a:p>
            </p:txBody>
          </p:sp>
          <p:sp>
            <p:nvSpPr>
              <p:cNvPr id="248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降低手术感染率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提高患者满意度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保护医护人员职业安全</a:t>
                </a:r>
                <a:endParaRPr/>
              </a:p>
            </p:txBody>
          </p:sp>
        </p:grpSp>
        <p:grpSp>
          <p:nvGrpSpPr>
            <p:cNvPr id="249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50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1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手术室感染预防措施</a:t>
                </a:r>
                <a:endParaRPr/>
              </a:p>
            </p:txBody>
          </p:sp>
          <p:sp>
            <p:nvSpPr>
              <p:cNvPr id="252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严格无菌操作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加强消毒隔离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提高医护人员感染控制意识</a:t>
                </a:r>
                <a:endParaRPr/>
              </a:p>
            </p:txBody>
          </p:sp>
        </p:grpSp>
        <p:grpSp>
          <p:nvGrpSpPr>
            <p:cNvPr id="253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54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5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手术室感染监测与控制</a:t>
                </a:r>
                <a:endParaRPr/>
              </a:p>
            </p:txBody>
          </p:sp>
          <p:sp>
            <p:nvSpPr>
              <p:cNvPr id="256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建立感染监测制度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定期分析感染数据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采取针对性预防措施</a:t>
                </a:r>
                <a:endParaRPr/>
              </a:p>
            </p:txBody>
          </p:sp>
        </p:grpSp>
      </p:grpSp>
      <p:sp>
        <p:nvSpPr>
          <p:cNvPr id="2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手术室感染控制与预防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59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手术室护理团队组成与职责</a:t>
            </a:r>
            <a:endParaRPr/>
          </a:p>
        </p:txBody>
      </p:sp>
      <p:sp>
        <p:nvSpPr>
          <p:cNvPr id="260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手术室护理团队的组成与协作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64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65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手术室护理团队组成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手术室护士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麻醉医生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手术医生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器械护士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巡回护士</a:t>
                </a:r>
                <a:endParaRPr/>
              </a:p>
            </p:txBody>
          </p:sp>
          <p:pic>
            <p:nvPicPr>
              <p:cNvPr id="26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69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70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团队协作的重要性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提高手术效率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保障患者安全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促进团队成员成长</a:t>
                </a:r>
                <a:endParaRPr/>
              </a:p>
            </p:txBody>
          </p:sp>
          <p:pic>
            <p:nvPicPr>
              <p:cNvPr id="27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74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75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团队协作策略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加强沟通与协调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明确分工与职责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定期团队培训与演练</a:t>
                </a:r>
                <a:endParaRPr/>
              </a:p>
            </p:txBody>
          </p:sp>
          <p:pic>
            <p:nvPicPr>
              <p:cNvPr id="27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8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81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82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手术室护士的职责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术前准备与评估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术中配合与护理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术后观察与护理</a:t>
                </a:r>
                <a:endParaRPr/>
              </a:p>
            </p:txBody>
          </p:sp>
          <p:pic>
            <p:nvPicPr>
              <p:cNvPr id="28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86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87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手术室护士的分工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器械护士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巡回护士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专科护士</a:t>
                </a:r>
                <a:endParaRPr/>
              </a:p>
            </p:txBody>
          </p:sp>
          <p:pic>
            <p:nvPicPr>
              <p:cNvPr id="290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91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92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手术室护士的工作要求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严格遵循护理规程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保持良好的职业素养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提高护理服务质量</a:t>
                </a:r>
                <a:endParaRPr/>
              </a:p>
            </p:txBody>
          </p:sp>
          <p:pic>
            <p:nvPicPr>
              <p:cNvPr id="295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9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手术室护士的职责与分工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8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99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300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30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术前准备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术中配合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术后护理</a:t>
                </a:r>
                <a:endParaRPr/>
              </a:p>
            </p:txBody>
          </p:sp>
          <p:sp>
            <p:nvSpPr>
              <p:cNvPr id="30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手术室护理工作流程</a:t>
                </a:r>
                <a:endParaRPr/>
              </a:p>
            </p:txBody>
          </p:sp>
        </p:grpSp>
        <p:grpSp>
          <p:nvGrpSpPr>
            <p:cNvPr id="303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30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建立质量监控体系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定期检查与评估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及时反馈与改进</a:t>
                </a:r>
                <a:endParaRPr/>
              </a:p>
            </p:txBody>
          </p:sp>
          <p:sp>
            <p:nvSpPr>
              <p:cNvPr id="305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手术室护理质量监控</a:t>
                </a:r>
                <a:endParaRPr/>
              </a:p>
            </p:txBody>
          </p:sp>
        </p:grpSp>
        <p:grpSp>
          <p:nvGrpSpPr>
            <p:cNvPr id="306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30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分析护理质量问题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制定改进措施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跟踪评估改进效果</a:t>
                </a:r>
                <a:endParaRPr/>
              </a:p>
            </p:txBody>
          </p:sp>
          <p:sp>
            <p:nvSpPr>
              <p:cNvPr id="308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手术室护理持续改进</a:t>
                </a:r>
                <a:endParaRPr/>
              </a:p>
            </p:txBody>
          </p:sp>
        </p:grpSp>
      </p:grpSp>
      <p:pic>
        <p:nvPicPr>
          <p:cNvPr id="309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310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11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12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31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手术室护理团队的工作流程与质量监控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手术室护理操作技术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0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1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2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手术器械与设备的使用</a:t>
                </a:r>
                <a:endParaRPr/>
              </a:p>
            </p:txBody>
          </p:sp>
          <p:sp>
            <p:nvSpPr>
              <p:cNvPr id="13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熟悉各种器械与设备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掌握正确的使用方法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遵循操作规程</a:t>
                </a:r>
                <a:endParaRPr/>
              </a:p>
            </p:txBody>
          </p:sp>
        </p:grpSp>
        <p:grpSp>
          <p:nvGrpSpPr>
            <p:cNvPr id="14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5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手术器械与设备的管理</a:t>
                </a:r>
                <a:endParaRPr/>
              </a:p>
            </p:txBody>
          </p:sp>
          <p:sp>
            <p:nvSpPr>
              <p:cNvPr id="16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严格消毒与灭菌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分类存放与管理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确保设备正常运行</a:t>
                </a:r>
                <a:endParaRPr/>
              </a:p>
            </p:txBody>
          </p:sp>
        </p:grpSp>
        <p:grpSp>
          <p:nvGrpSpPr>
            <p:cNvPr id="17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手术器械与设备的更新与维护</a:t>
                </a:r>
                <a:endParaRPr/>
              </a:p>
            </p:txBody>
          </p:sp>
          <p:sp>
            <p:nvSpPr>
              <p:cNvPr id="1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关注行业动态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及时更新设备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定期维护设备</a:t>
                </a:r>
                <a:endParaRPr/>
              </a:p>
            </p:txBody>
          </p:sp>
        </p:grpSp>
      </p:grpSp>
      <p:pic>
        <p:nvPicPr>
          <p:cNvPr id="20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手术器械与设备的使用与管理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2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3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4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7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8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手术配合的重要性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保障手术顺利进行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提高手术成功率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减少手术并发症</a:t>
                </a:r>
                <a:endParaRPr/>
              </a:p>
            </p:txBody>
          </p:sp>
          <p:sp>
            <p:nvSpPr>
              <p:cNvPr id="31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2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3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手术配合技巧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良好的沟通与协调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准确的器械传递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及时的处理突发状况</a:t>
                </a:r>
                <a:endParaRPr/>
              </a:p>
            </p:txBody>
          </p:sp>
          <p:sp>
            <p:nvSpPr>
              <p:cNvPr id="35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6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3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护理技术在手术配合中的应用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术前评估与准备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术中观察与护理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术后康复指导</a:t>
                </a:r>
                <a:endParaRPr/>
              </a:p>
            </p:txBody>
          </p:sp>
          <p:sp>
            <p:nvSpPr>
              <p:cNvPr id="39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手术配合与护理技术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43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44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45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手术病人的护理</a:t>
                </a:r>
                <a:endParaRPr/>
              </a:p>
            </p:txBody>
          </p:sp>
          <p:sp>
            <p:nvSpPr>
              <p:cNvPr id="46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术前心理护理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术后疼痛管理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并发症预防与护理</a:t>
                </a:r>
                <a:endParaRPr/>
              </a:p>
            </p:txBody>
          </p:sp>
        </p:grpSp>
        <p:grpSp>
          <p:nvGrpSpPr>
            <p:cNvPr id="47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4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手术病人的监测</a:t>
                </a:r>
                <a:endParaRPr/>
              </a:p>
            </p:txBody>
          </p:sp>
          <p:sp>
            <p:nvSpPr>
              <p:cNvPr id="4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生命体征监测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手术部位观察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引流液观察与记录</a:t>
                </a:r>
                <a:endParaRPr/>
              </a:p>
            </p:txBody>
          </p:sp>
        </p:grpSp>
        <p:grpSp>
          <p:nvGrpSpPr>
            <p:cNvPr id="50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5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手术病人的健康教育</a:t>
                </a:r>
                <a:endParaRPr/>
              </a:p>
            </p:txBody>
          </p:sp>
          <p:sp>
            <p:nvSpPr>
              <p:cNvPr id="52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手术相关知识普及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术后康复指导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定期随访与评估</a:t>
                </a:r>
                <a:endParaRPr/>
              </a:p>
            </p:txBody>
          </p:sp>
        </p:grpSp>
      </p:grpSp>
      <p:sp>
        <p:nvSpPr>
          <p:cNvPr id="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手术病人的护理与监测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https://d.book118.com/716201144054010051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手术室护理工作概述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2024-09-17T01:07:01.299</cp:lastPrinted>
  <dcterms:created xsi:type="dcterms:W3CDTF">2024-09-16T17:07:01Z</dcterms:created>
  <dcterms:modified xsi:type="dcterms:W3CDTF">2024-09-16T17:07:03Z</dcterms:modified>
</cp:coreProperties>
</file>