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7FB86F-3839-4817-89C4-544C1BC4F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4F2117-EB40-4DFB-BBFD-FFB9F8925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6B2344-9884-462E-BBA9-08BE2E0DC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7D157A-530F-4419-802F-B708BA263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D3E1BD-B2C7-4477-B7F4-94AE9786E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2B372D-8AAA-4E40-AFCD-8FFC4BEA0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F62536-C4FA-484A-A7F6-2CA5FF66A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1A44F7-9C57-4B51-A42E-0A7B6E62B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6F69AD-6FD2-4C34-8137-F9E4C5768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B31F0B-77C7-460D-9016-40DEAEC03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A1990F-7952-4EF2-88C5-B63B68853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201231123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整合营销传播策略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整合营销传播概述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整合营销传播的核心要素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整合营销传播策略制定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整合营销传播实践案例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整合营销传播的未来趋势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整合营销传播概述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整合营销传播（Integrated Marketing Communication，简称IMC）是一种将各种营销工具和手段进行系统化整合的营销策略，旨在建立并维护与顾客的长期关系。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以顾客为中心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强调对顾客需求的深入理解和满足，以建立长期关系。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连续一致性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确保传播信息的一致性和连续性，以提高品牌形象和认知度。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跨职能整合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将各种营销职能（如广告、公关、销售促进等）进行整合，以实现协同效应。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090" b="709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890" b="689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整合营销传播的重要性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提高品牌知名度和忠诚度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通过一致的信息传播，强化品牌形象，提高消费者对品牌的认知度和忠诚度。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降低营销成本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通过跨职能的协同效应，提高营销效率和效果，降低营销成本。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提升市场竞争力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有效地满足消费者需求，提高市场份额和竞争力。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整合营销传播的历史与发展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整合营销传播的概念起源于20世纪80年代的美国，当时随着媒体形式的多样化，企业开始意识到需要将各种营销工具进行整合以提高效果。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随着科技的进步和数字媒体的兴起，整合营销传播的概念不断演变，越来越注重数据分析和顾客行为的深入研究。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整合营销传播的核心要素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明确品牌的核心价值和目标受众，塑造独特的品牌形象。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品牌保护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采取措施保护品牌知识产权，防止侵权行为。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通过各种渠道和媒体，传递一致的品牌信息，增强品牌知名度和美誉度。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品牌管理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消费者洞察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深入了解消费者的需求、偏好和行为特征，为营销策略提供依据。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消费者细分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根据消费者差异进行市场细分，针对不同群体制定个性化的营销策略。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消费者反馈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收集消费者反馈，优化产品和服务，提升客户满意度。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利用多种渠道如线上、线下、社交媒体等进行营销活动，扩大覆盖面。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多渠道营销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渠道协同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渠道效果评估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381" r="1538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协调不同渠道的营销策略，实现渠道间的互补和协同效应。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对各渠道的营销效果进行评估，优化资源配置。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营销渠道整合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制作高质量、有吸引力的内容，满足消费者的信息需求。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内容创作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选择合适的传播渠道，将内容传递给目标受众。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内容传播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激发消费者的参与和互动，提高用户粘性和忠诚度。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内容互动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数据洞察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从数据中提炼出有价值的信息，指导营销策略的制定和优化。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数据决策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基于数据做出科学、客观的决策，提高营销活动的针对性和效果。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收集和分析各种数据，包括消费者行为、市场趋势等。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数据驱动的决策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整合营销传播策略制定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根据消费者需求、购买行为、地理位置等因素，将市场划分为若干个具有相似特征的子市场。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在市场细分的基础上，选择一个或多个适合企业自身条件和优势的目标市场，制定相应的营销策略。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市场细分与目标市场选择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163" r="18163"/>
          <a:stretch>
            <a:fillRect/>
          </a:stretch>
        </p:blipFill>
        <p:spPr>
          <a:xfrm>
            <a:off x="3909691" y="1250241"/>
            <a:ext cx="7848601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明确品牌在市场中的位置，塑造独特的品牌形象和价值主张，以满足目标市场的需求。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通过产品、服务、形象等方面的差异化，使品牌在市场中具有独特性和竞争优势。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品牌定位与差异化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差异化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https://d.book118.com/716201231123010035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2024-09-05T08:48:04.977</cp:lastPrinted>
  <dcterms:created xsi:type="dcterms:W3CDTF">2024-09-05T00:48:04Z</dcterms:created>
  <dcterms:modified xsi:type="dcterms:W3CDTF">2024-09-05T00:48:07Z</dcterms:modified>
</cp:coreProperties>
</file>