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5B18E-A892-4F37-9193-08A1BDE8C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43C6C-0B17-4565-968B-E380553A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18C50-666E-4551-AB6F-D6298D1B9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88094-EE68-4589-AC89-E32558F5A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1E24EF-93DA-47AA-80D0-C8EB01885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D8A1AD-6114-4F7E-A1D2-5EDA2FE75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28C6CD-75A5-4787-B85F-721CF34CE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32F36-CB13-497A-8379-13173A626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618EE-BEF9-40E4-9DB5-7E32E89F5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0F870-0C9B-4F0B-86DE-E55F9610A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12EB5-0D7F-4943-A871-5FD76F1BC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02010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零售导论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零售组织与运营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零售环境与趋势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零售业是指将商品和服务直接销售给消费者的行业，是商品流通的最终环节。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零售业的目标是满足消费者需求，提供多样化的商品和服务，并实现利润最大化。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实体店零售和在线零售。实体店零售包括超市、百货商店、专卖店等；在线零售包括电商平台、社交媒体销售等。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大型零售商和小型零售商。大型零售商通常拥有多个分店和广泛的商品线，而小型零售商则专注于特定商品或服务，并在本地市场运营。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根据规模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以实体店为主要销售渠道，商品种类有限，消费者需亲自到店购买。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882" r="388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传统零售业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随着科技的发展，出现了大型超市、连锁店等新型零售业态，商品种类更加丰富，消费者购物更加便捷。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现代零售业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互联网的普及使得在线零售迅速发展，消费者可以在家中通过电脑或移动设备随时随地购买商品和服务。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电商时代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明确目标客户群体，了解其需求、偏好和消费习惯，以便提供更符合其需求的商品和服务。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将市场划分为若干个细分市场，针对不同细分市场制定相应的市场定位策略。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在市场中寻找独特的位置，与竞争对手区分开来，树立自己的品牌形象。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根据市场需求和客户特点，选择合适的产品组合，以满足不同客户的需求。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确保产品质量符合标准，提高客户满意度和忠诚度。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不断推出新产品或改进现有产品，以保持市场竞争力。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根据产品成本和预期利润制定价格，确保价格与成本相匹配。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83" r="30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根据市场竞争对手的价格制定价格，确保价格具有竞争力。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根据客户对产品价值的认知制定价格，确保价格与客户的价值感知相符合。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通过打折、赠品、积分等方式吸引客户购买，提高销售额。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通过各种媒体进行广告宣传，提高品牌知名度和客户认知度。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通过公关活动提高品牌形象和声誉，增强客户信任感。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选择合适的店铺位置，以便更好地覆盖目标客户群体。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通过多种销售渠道，如实体店、电商平台等，扩大销售范围。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零售组织与运营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https://d.book118.com/716202010045010033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2024-09-01T19:40:27.447</cp:lastPrinted>
  <dcterms:created xsi:type="dcterms:W3CDTF">2024-09-01T11:40:27Z</dcterms:created>
  <dcterms:modified xsi:type="dcterms:W3CDTF">2024-09-01T11:40:29Z</dcterms:modified>
</cp:coreProperties>
</file>