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4EF2E-E151-4480-83A1-13C235DD4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8FD90-158A-4950-913B-69A5C779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A0653-6E0B-472E-89D1-30B2F8E4E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09CB5-A517-43DE-8868-E30C56EE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4247B-FDF5-46F0-B8D1-6EC75AEF7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30145-1388-47B7-B7E2-87277D4BD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648BC-1B70-4ABE-B5A5-841370363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CF5DC-0DED-490F-977F-C324B2651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6C178-930E-4F0B-B098-4114FEBCB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E6886-585B-4087-934E-E3B10D822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70652-E136-45C3-9294-B0CAC4FA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2133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93旅游推广活动策划方案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创意策划与主题设定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线上线下推广策略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活动内容与形式设计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合作方资源整合及利用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预算制定与成本控制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旅游市场日益成熟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93地区的旅游业在近年来得到了快速发展，旅游产品和服务逐渐丰富，吸引了越来越多的游客前来游览。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随着旅游市场的不断扩大，93地区的旅游竞争也日益激烈，各大旅游企业都在努力提升自己的品牌形象和市场份额。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游客需求多样化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游客对旅游产品的需求越来越多样化，包括文化旅游、生态旅游、休闲度假等不同类型的旅游产品。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93旅游市场现状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提升93旅游品牌形象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通过本次活动，提升93地区旅游品牌的知名度和美誉度，增强游客对93旅游的信任感和好感度。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拓展旅游市场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借助活动的影响力，吸引更多潜在游客关注93旅游，拓展新的客源市场。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促进旅游产业协同发展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通过活动促进93地区旅游产业各环节的协同发展，提高整体旅游产业水平。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本次活动主要面向对93地区旅游感兴趣的潜在游客，包括不同年龄、性别、职业和地域的游客。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潜在游客往往对旅游目的地缺乏了解，需要通过各种渠道获取旅游信息；他们注重旅游体验的品质和特色，追求个性化、多样化的旅游产品。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潜在游客需要了解93地区的旅游资源、特色旅游产品、旅游服务等方面的信息，以便做出旅游决策。同时，他们也需要获得实惠的旅游价格和优质的旅游服务。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创意策划与主题设定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结合93地区独特的历史文化和民俗风情，打造具有地域特色的旅游推广活动。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文化挖掘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运用创意元素和新颖的表现形式，突破传统旅游推广的局限，吸引更多游客。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充分利用93地区的旅游资源，通过策划一系列丰富多彩的活动，提升旅游目的地的吸引力。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创意来源及亮点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探秘93，邂逅未知的美好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以探秘为主线，带领游客深入93地区的自然风光和人文景观，发现未知的美好。通过一系列有趣的活动和体验，让游客感受到93地区的独特魅力和文化底蕴。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主题设定与阐释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活动口号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探秘93，发现不一样的美！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93地区的自然风光和人文景观为背景，运用创意元素和设计手法，打造出具有视觉冲击力和吸引力的海报、宣传册等视觉形象。同时，结合活动主题和口号，营造出一种探秘、发现的氛围，激发游客的好奇心和探索欲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活动口号及视觉设计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线上线下推广策略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375" r="30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旅游达人合作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与旅游达人、博主等合作，邀请他们到旅游目的地体验并分享游记和心得，借助他们的影响力和粉丝基础进行推广。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利用微博、微信、抖音等社交媒体平台，发布旅游目的地的精彩瞬间和旅游攻略，吸引潜在游客的关注和兴趣。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在旅游相关的网站、APP等渠道投放广告，提高旅游目的地的知名度和曝光率。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线上推广渠道及方法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参加国内外知名的旅游展会，如中国国际旅游交易会等，展示旅游目的地的特色和魅力，吸引游客和旅行商的关注。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旅游展会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在旅游目的地举办各类旅游推广活动，如旅游节、民俗文化展演、特色美食节等，吸引游客前来体验和参与。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旅游推广活动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与旅行社、酒店、景区等合作，推出优惠套餐和特色产品，共同推广旅游目的地。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线下推广渠道及方法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76" r="1757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2131" r="321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制定统一的旅游品牌形象和标识，加强品牌认知度和辨识度。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统一品牌形象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整合线上线下各种传播渠道，形成全方位的传播网络，提高传播效果。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多渠道传播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针对不同游客群体和需求，制定个性化的营销策略和产品方案，提高营销精准度和满意度。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通过对游客行为和市场数据的分析，不断优化推广策略和营销方案，提高推广效果和游客满意度。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数据分析和优化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整合营销传播策略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活动内容与形式设计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https://d.book118.com/716202133111010101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2024-09-25T20:54:13.322</cp:lastPrinted>
  <dcterms:created xsi:type="dcterms:W3CDTF">2024-09-25T12:54:13Z</dcterms:created>
  <dcterms:modified xsi:type="dcterms:W3CDTF">2024-09-25T12:54:15Z</dcterms:modified>
</cp:coreProperties>
</file>