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EF3392-8A66-4983-9AE6-D03CC7E68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9B77AC-8F0A-4FD0-9CAB-0354A327C6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F34B45-F7DD-487F-B2C1-C8C5116D4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EE888B-2910-433E-B2D7-1BC33B06B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EF3BFF-A47B-4040-8387-2BDDD2EFC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3EA4A1-FD8A-41CA-9AF0-23E8B1B0CD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089D89-AC6D-425D-B0CF-B483148D43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2134A4-4465-46BA-B73C-FE83CA046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228753-A27D-4CA5-855B-185640AA0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0CF3B0-8354-4D76-84CB-C52C51E61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04C0E1-9715-43B7-B7E3-A8BC58F25F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6203003042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优化心理咨询与辅导行业的运营模式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行业现状及挑战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运营模式优化方向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线上线下融合发展战略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合作伙伴关系建立与维护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品牌建设与市场推广策略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数据驱动下的精细化运营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行业现状及挑战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心理咨询与辅导行业是提供心理健康服务的专业领域，旨在帮助个体解决心理问题、提高心理素质和促进心理健康。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该行业涉及心理咨询、心理治疗、心理教育等多个方面，服务对象包括个人、家庭、团体和组织等。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8005" b="8005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心理咨询与辅导行业的发展与人类心理健康意识的提高密切相关，随着社会压力的增加和人们健康观念的转变，该行业的需求不断增长。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心理咨询与辅导行业概述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随着社会经济的发展和人们生活节奏的加快，心理健康问题日益突出，对心理咨询与辅导服务的需求不断增长。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市场需求呈现多元化、个性化、专业化的特点，不同年龄、性别、职业和阶层的人群对心理服务的诉求差异较大。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随着互联网技术的发展，线上心理咨询与辅导服务逐渐成为新的趋势，市场规模不断扩大。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市场需求与增长趋势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行业监管和自律机制不完善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心理咨询与辅导行业的监管和自律机制有待加强，存在一定的监管盲区和服务风险。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人才短缺和培训体系不完善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心理咨询与辅导行业的人才短缺问题较为突出，同时现有的人才培训体系也存在一定的不足之处。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行业标准和服务质量参差不齐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由于心理咨询与辅导行业缺乏统一的标准和规范，部分服务机构存在服务质量不高、专业水平不足等问题。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行业面临的主要挑战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运营模式优化方向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208" r="172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强化服务流程管理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优化服务流程，确保咨询与辅导服务的连贯性和专业性，提高客户满意度。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建立完善的客户服务体系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提供专业、及时、有效的服务，确保客户在接受咨询与辅导过程中的舒适度和满意度。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定期评估与反馈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定期收集客户反馈，对服务质量进行评估，及时调整和改进服务内容和方式。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提升服务质量与客户满意度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招聘与选拔专业人才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提高招聘门槛，选拔具备专业背景和资质的人才加入团队。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定期培训与进修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组织定期培训和进修课程，提升团队的专业技能和服务水平。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建立激励机制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设立奖励机制，激励团队成员不断提升自身专业素养和服务质量。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加强专业团队建设与培训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创新服务模式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探索新的服务模式，如在线咨询、小组辅导等，满足客户多样化的需求。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拓展业务领域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拓展心理咨询与辅导服务的领域，如儿童心理辅导、企业员工心理辅导等。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加强合作与资源共享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与其他相关机构或专家合作，共享资源，共同推动行业的发展和进步。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创新服务模式与拓展业务领域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线上线下融合发展战略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建立在线咨询平台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提供实时在线咨询、预约咨询、自助问答等功能，方便客户随时随地获取心理咨询服务。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开发心理测评工具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利用互联网技术，开发便捷的心理测评工具，帮助客户了解自己的心理状态和需求。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线上学习与培训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提供心理健康知识、技能培训等在线课程，提高客户自我认知和心理自助能力。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构建线上服务平台与工具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提供个性化服务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根据客户的需求和特点，提供定制化的心理辅导服务，满足不同客户的需求。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营造舒适环境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优化咨询室环境，营造温馨、舒适的氛围，降低客户的紧张情绪和心理障碍。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完善服务流程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规范服务流程，提高服务质量，确保客户获得专业、高效的心理辅导。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线下服务体验优化措施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https://d.book118.com/716203003042010040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2024-09-06T12:33:15.019</cp:lastPrinted>
  <dcterms:created xsi:type="dcterms:W3CDTF">2024-09-06T04:33:15Z</dcterms:created>
  <dcterms:modified xsi:type="dcterms:W3CDTF">2024-09-06T04:33:17Z</dcterms:modified>
</cp:coreProperties>
</file>