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4BA04-FAF1-4BE7-9A86-48E072E2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F500E-A6F2-4F05-8668-6DB129BEF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577D2-51AA-4DFC-BDD2-F06AD03AD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AD923-8BA5-45E3-924D-05DB5CF4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9DA9DA-D362-4242-93DF-C5907520A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7F46A-17BB-42C7-ACAA-AF7CC603F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4214B2-1140-45FA-9F4E-2A73F065F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67A2FD-73DD-43F7-96E0-D77F6655C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B1B0C-21BB-412E-9BB4-EE14ECB9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B2FE0-D756-40A0-85FF-5FBEF8633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15203-A8F9-4827-952C-738B923E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03155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量管理概论中级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测量系统分析与评价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过程能力分析与改进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统计过程控制在量管理中应用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质量检验与抽样技术在量管理中应用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持续改进在量管理中作用和实践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量管理是一种系统性的方法，旨在确保组织在各个方面的工作都能以可衡量、可控制的方式进行，从而实现预期的目标。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量管理对于组织来说至关重要，它可以帮助组织更好地了解其业务运营情况，发现问题并采取相应措施，提高组织绩效和竞争力。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量管理重要性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量管理经历了从传统质量管理到全面质量管理，再到现在的精益管理和六西格玛管理等不同阶段。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目前，许多组织已经认识到量管理的重要性，并积极采用各种先进的量管理方法和技术来提高其业务水平和绩效。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14" r="1581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原理与方法论基础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量管理的原理主要包括持续改进、顾客导向、全员参与和基于事实的决策等。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方法论基础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量管理的方法论基础包括过程方法、系统方法和基于风险的思维等。这些方法帮助组织更好地理解其业务过程，并采取措施改进和优化这些过程。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测量系统分析与评价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用于直接或间接测量被测对象的装置，如卡尺、千分尺、测高仪等。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测量仪器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被测对象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用于校准或检定测量仪器的标准器具，如量块、线纹尺、表面粗糙度比较样块等。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需要进行测量的物体或物质，如长度、直径、表面粗糙度等。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进行测量时所采用的原理、操作程序及数据处理等，如直接测量、间接测量、组合测量等。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测量系统组成要素及功能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系统误差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由于测量原理、方法或仪器本身不完善等原因引起的误差，具有重复性、单向性和可预测性。如仪器误差、方法误差等。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随机误差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由于测量过程中各种随机因素引起的误差，具有无规律性、不可预测性。如环境误差、人员误差等。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粗大误差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由于测量过程中操作不当、仪器故障等原因引起的明显偏离正常值的误差，也称为异常值。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测量误差来源与分类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测量系统性能评价指标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测量系统在长时间内保持其性能参数不变的能力，反映测量系统的长期稳定性。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精密度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在相同条件下，对同一被测量进行多次测量时，测量结果之间的一致程度，反映测量系统的随机误差大小。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准确度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测量结果与被测量真值之间的一致程度，反映测量系统的系统误差大小。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重复性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在相同条件下，对同一被测量进行多次测量时，测量结果之间的接近程度，反映测量系统的短期稳定性。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分辨率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测量系统能够检测到的被测量的最小变化量，反映测量系统的灵敏度。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过程能力分析与改进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过程能力是指一个过程在受控状态下，实现其预期结果或目标的能力。它是衡量过程稳定性和一致性的重要指标。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过程能力是企业实现持续改进和质量管理的基础。通过了解和评估过程能力，企业可以识别过程中的问题和不足，并采取相应的措施进行改进，从而提高产品质量、降低成本并增强市场竞争力。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过程能力指数定义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过程能力指数（Cp和Cpk）是用于量化评估过程能力满足产品规格或客户要求程度的数值指标。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Cp计算公式为Cp = (USL - LSL) / (6σ)，其中USL和LSL分别为产品规格的上限和下限，σ为过程的标准差。Cpk计算公式为Cpk = min{(USL - μ) / (3σ), (μ - LSL) / (3σ)}，其中μ为过程的均值。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Cp和Cpk的值越高，表示过程能力越强，产品质量越稳定。当Cp和Cpk值较低时，需要分析原因并采取相应的改进措施。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过程能力指数计算与解读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通过对生产过程进行全面分析，识别出对产品质量和效率影响最大的关键过程，并对其进行优化和改进。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识别并优化关键过程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利用SPC技术对生产过程进行实时监控和预警，及时发现并处理过程中的异常波动，确保过程稳定受控。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实施统计过程控制（SPC）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鼓励员工积极参与持续改进活动，如QC小组、六西格玛等，通过不断学习和实践，提高员工的问题解决能力和创新意识。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开展持续改进活动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建立完善的设备维护和保养制度，确保设备处于良好状态，减少因设备故障导致的生产波动和质量问题。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强化设备维护和保养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提高过程能力策略和方法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统计过程控制在量管理中应用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统计过程控制（SPC）是一种借助数理统计方法的过程控制工具，通过对生产过程中的各个阶段进行监控和数据分析，确保产品质量和生产过程的稳定性。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主要包括控制图、直方图、散点图等统计工具的应用，以及过程能力分析、假设检验等统计方法。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统计过程控制基本原理和方法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根据数据类型和监控目的的不同，控制图可分为计量值控制图和计数值控制图两大类。其中，计量值控制图包括X-R图、X-S图等，适用于连续型数据；计数值控制图包括P图、np图、C图、U图等，适用于离散型数据。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控制图类型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绘制控制图的基本步骤包括收集数据、计算控制限、绘制中心线和控制限、标出数据点等。在绘制过程中，还需注意数据的分组、样本大小的选择、异常点的处理等细节问题。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控制图类型选择及绘制方法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异常波动识别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在控制图中，异常波动通常表现为数据点超出控制限、连续多点在中心线同一侧或呈现某种规律性变化等。识别异常波动需要结合具体生产过程和数据特点进行分析。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异常波动，应立即启动应急处理机制，包括暂停生产、查找原因、采取措施消除异常因素、重新评估过程稳定性等。同时，还应对异常波动进行记录和报告，以便后续分析和改进。在处理过程中，还需注意与其他相关部门和人员的沟通和协作，确保问题得到及时有效的解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异常波动识别和处理机制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https://d.book118.com/716203155015010043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2024-09-10T21:01:03.332</cp:lastPrinted>
  <dcterms:created xsi:type="dcterms:W3CDTF">2024-09-10T13:01:03Z</dcterms:created>
  <dcterms:modified xsi:type="dcterms:W3CDTF">2024-09-10T13:01:05Z</dcterms:modified>
</cp:coreProperties>
</file>