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02E8C-F0E9-45E7-B41A-C18E38C8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6304C-EFE1-48FA-BD06-DF98E2D56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85845-AE9F-40A2-A911-7DA0A921B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E319B-F673-47B3-858C-0E372E1F6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34F5A-FB55-4623-9614-E3E62099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D88880-8A98-4CC0-B0FB-9BCDAD027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38D74-8BB1-471A-9807-DC1624CE0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F8179-E499-44E3-96CF-0505D4D7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E8B27-C106-4935-9E86-7B1018F47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5F3DF-5409-41A5-93B2-441734DF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6AE84-69EB-46BE-86AC-5F31F910C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3214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风险管理在质量管理中的作用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质量管理中风险识别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质量风险评估与量化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质量风险应对措施制定与实施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监控和审查机制建立与完善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总结：提升质量管理水平，降低企业运营风险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风险是指潜在的不利事件或条件，可能对项目的目标产生负面影响。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根据来源和性质，风险可分为技术风险、经济风险、社会风险、自然风险等。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识别、评估和应对项目中的风险，以最小化潜在损失并最大化机会。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包括主动性、系统性、全员参与、持续改进等。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通过头脑风暴、德尔菲法等方法识别潜在风险。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采用定性或定量方法对风险进行分析和评估，如风险矩阵、蒙特卡罗模拟等。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制定风险应对策略和措施，如风险规避、减轻、转移和接受等。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持续监控风险状态，及时调整风险管理计划。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风险管理过程及方法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质量管理中风险识别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0" y="0"/>
            <a:ext cx="19050" cy="1905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lumMod val="50000"/>
                <a:alpha val="10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供应商的不稳定、原材料质量问题等。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设计缺陷、不符合市场需求、技术可行性问题等。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法规变动、标准更新、合规性问题等。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设备故障、工艺不稳定、操作失误等。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生产过程风险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法规与标准风险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质量风险来源分析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通过评估风险的可能性和严重程度，对风险进行等级划分。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识别潜在的设计或过程失效模式，评估其可能的影响和发生概率。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FMEA（失效模式与影响分析）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通过绘制流程图，识别过程中的潜在风险点。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利用专家知识和经验，通过头脑风暴等方式识别风险。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头脑风暴与专家评审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关键生产过程和设备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确定对产品质量影响重大的生产过程和设备，制定详细的操作规程和维护计划。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法规与标准变动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密切关注法规和标准的变动情况，及时调整产品质量管理策略，确保产品的合规性。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关键检验环节和检验标准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明确产品检验的关键环节和检验标准，确保产品质量的稳定性和一致性。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关键原材料与供应商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识别对产品质量影响重大的原材料和供应商，建立严格的质量控制和供应商管理制度。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关键质量风险点梳理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质量风险评估与量化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参考国内外相关行业的质量管理标准，如ISO 9001等，结合企业自身情况设定评估标准。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分析企业过去的质量事故、客户投诉等历史数据，识别潜在的风险点。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邀请行业专家或资深质量管理人员，根据他们的经验和知识设定评估标准。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评估标准设定及依据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采用风险矩阵方法，将风险按照可能性和严重程度进行等级划分，如低风险、中风险和高风险等。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编写风险评估报告，详细阐述各风险点的等级、来源、可能的影响范围及建议的应对措施。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利用图表、数据可视化工具等手段，直观展示风险评估结果，便于决策者快速了解风险情况。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787" r="9787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风险等级划分与评估结果展示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https://d.book118.com/716203214153010050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2024-09-16T02:16:41.295</cp:lastPrinted>
  <dcterms:created xsi:type="dcterms:W3CDTF">2024-09-15T18:16:41Z</dcterms:created>
  <dcterms:modified xsi:type="dcterms:W3CDTF">2024-09-15T18:16:43Z</dcterms:modified>
</cp:coreProperties>
</file>