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203382-36CA-4D47-9AF8-90A36F3BAC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CFD587-C380-4DC8-82AE-D9741DBDBC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B728AD-5F04-4926-84E6-F8D01293DE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C7BFB4-151A-4D7D-A761-EDE188CC12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B8B65F-7689-4A11-BB9E-9DFFBAA628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B1F31A-CAC5-49B1-8B52-7755442496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E5F402-164C-4375-8F38-69C3AF3F1C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ABABCB-8273-41BA-93A7-1A06AF523C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597031-881B-4BF3-A256-33B03FC135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7BC6B5-EB62-4D98-9AF6-005001A427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0C52D8-7149-4919-B6F6-8315FD0BD3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620411301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智能驾驶对驾驶员职业的影响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智能驾驶技术概述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智能驾驶对驾驶员职业影响分析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驾驶员适应智能驾驶策略探讨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政府、企业和社会在推动过程中的作用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智能驾驶技术的快速发展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随着人工智能、传感器等技术的不断进步，智能驾驶技术日益成熟，对驾驶员职业产生了深远的影响。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驾驶员职业的重要性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驾驶员是交通运输领域的重要职业之一，其工作涉及道路交通安全、客货运输效率等方面，对社会经济发展具有重要意义。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750" r="257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本文旨在探讨智能驾驶技术对驾驶员职业的影响，分析智能驾驶技术带来的机遇和挑战，为驾驶员职业的未来发展提供参考。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智能驾驶技术的发展对驾驶员职业有哪些影响？如何应对这些影响以推动驾驶员职业的可持续发展？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智能驾驶技术概述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156" r="2215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智能驾驶定义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智能驾驶是指通过先进的传感器、控制器、执行器等装置，运用人工智能、大数据、云计算等新一代信息技术，实现车辆自动驾驶和智能决策的一种新型汽车技术。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智能驾驶分类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根据自动化程度不同，智能驾驶可分为辅助驾驶、部分自动驾驶、有条件自动驾驶、高度自动驾驶和完全自动驾驶五个等级。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智能驾驶定义及分类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24" r="162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智能驾驶的关键技术包括环境感知、决策规划、控制执行、高精度地图与定位、车路协同等。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未来智能驾驶将朝着更高程度的自动化、智能化、网联化方向发展，实现更加安全、高效、舒适的出行体验。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关键技术与发展趋势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关键技术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50" r="16650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美国、欧洲等发达国家在智能驾驶技术研发和应用方面处于领先地位，已有多家车企推出L3级以上自动驾驶汽车，并在部分地区开展商业化运营。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国外发展现状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我国智能驾驶技术发展迅速，已有多家企业推出L2级以上自动驾驶汽车，并在部分地区开展示范应用。但与发达国家相比，我国在技术研发、法规标准等方面还存在一定差距。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国内发展现状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国内外发展现状比较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智能驾驶对驾驶员职业影响分析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驾驶员需要监控自动驾驶系统的运行状态，确保系统正常运行。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监控自动驾驶系统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921" r="18921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在自动驾驶系统无法处理的突发情况下，驾驶员需要及时介入，保障行车安全。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处理突发情况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驾驶员需要为客户提供更加优质的服务，如解答客户问题、提供行程建议等。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提供客户服务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工作内容变化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具备应急处理能力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驾驶员需要具备处理突发情况的能力，如紧急制动、避让障碍物等。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提升客户服务意识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驾驶员需要提升客户服务意识，提供更加周到、细致的服务。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掌握自动驾驶技术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驾驶员需要了解并掌握自动驾驶技术的基本原理和操作方法。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技能要求调整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职业转型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随着自动驾驶技术的普及，部分驾驶员可能会转型为自动驾驶系统的监控员或调度员等职业。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技能提升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驾驶员需要不断提升自己的技能水平，以适应自动驾驶技术的发展和市场需求的变化。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多领域融合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未来驾驶员职业可能会与其他领域进行融合，如智能交通、车联网等领域，为驾驶员提供更加广阔的发展空间。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职业前景展望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https://d.book118.com/716204113010010050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2024-09-15T03:26:40.301</cp:lastPrinted>
  <dcterms:created xsi:type="dcterms:W3CDTF">2024-09-14T19:26:40Z</dcterms:created>
  <dcterms:modified xsi:type="dcterms:W3CDTF">2024-09-14T19:26:42Z</dcterms:modified>
</cp:coreProperties>
</file>