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CFF12-636C-4324-80C7-F76037CA0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1CFFF-20CD-4B9D-B1A4-044FE8A77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67858-F551-4E44-8072-32A8204A7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8B331-0A84-4650-B363-8DDEA6B0B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F52FC2-CA0B-4950-946D-4EE05F241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E33BAF-E4F9-478B-B55E-14A31C4BA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C8472E-ED3D-4CCE-94C7-424BAE883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97EBC-CEE0-4161-917B-10089C532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41E25-242B-4066-AA54-BBC872BFA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80396-F1E9-423A-A3C5-230333423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86BCA-7DD2-495E-879D-67B7B22EC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0422022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快递道路安全培训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快递行业概述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快递道路安全知识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快递道路安全事故案例分析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快递道路安全培训内容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快递道路安全风险控制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快递道路安全未来展望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快递行业概述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https://d.book118.com/716204220223010030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2024-08-29T02:52:16.283</cp:lastPrinted>
  <dcterms:created xsi:type="dcterms:W3CDTF">2024-08-28T18:52:16Z</dcterms:created>
  <dcterms:modified xsi:type="dcterms:W3CDTF">2024-08-28T18:52:17Z</dcterms:modified>
</cp:coreProperties>
</file>