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F030C9-A3CC-4459-B284-E5C3EEACA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C1DB0A-CDBF-4914-8434-DAB303742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5202A4-C25B-4307-8569-E4B8AEEEE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55ED0F-2FBA-4924-9F25-38A9BA3DE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21665F-6816-4581-A69F-1ADD38E82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DD6EEA-D0A4-421B-9C49-F3D0DC68B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63B9E0-9A0B-4A29-96FD-E9B668BA7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EA54D8-2E6D-4D9A-9DD9-790CEBFC5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1F67A9-45EF-4635-A0AF-DB05D6CF7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921F34-573B-4E8D-BD98-5841CACA5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634681-E747-405B-9DBD-AEED19AA5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6204240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出院与入院的护理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出院护理概述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入院护理概述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出院与入院护理的异同点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出院与入院护理的实践案例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出院与入院护理的未来发展趋势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出院护理概述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223" r="3322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出院护理是指病人在医院治疗完成后，由医院提供的一系列后续护理和指导服务，以确保病人安全、有效地康复。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出院护理对于病人的康复和预防复发具有重要意义，能够提高病人的生活质量，减少再次入院的可能性，降低医疗成本。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出院护理的定义与重要性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8" b="9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帮助病人尽快康复，恢复生活自理能力，预防并发症和复发，提高病人的自我管理和保健能力。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以病人为中心，根据病人的具体情况和需求，提供个体化的护理和指导服务，注重病人的主动参与和自我管理能力的培养。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出院护理的目标与原则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人治疗完成，医生评估可以出院后，护士进行出院前的评估和指导，包括病情状况、用药指导、饮食指导、康复训练、自我监测等方面的内容。病人出院后，护士进行定期回访和追踪，了解病人的康复情况，提供必要的支持和指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病情状况评估、用药指导、饮食指导、康复训练、自我监测等方面的内容。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出院护理的流程与内容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入院护理概述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入院护理是指在患者进入医院后，由专业护理人员提供的医疗护理服务，旨在确保患者的安全、舒适和早日康复。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入院护理是医院服务的重要组成部分，对于患者的治疗和康复具有至关重要的作用。专业的入院护理能够提高患者的治疗效果，减少并发症的发生，并帮助患者更快地恢复健康。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入院护理的定义与重要性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入院护理的目标是确保患者在医院期间得到高质量的护理服务，满足患者的生理、心理和社会需求，促进患者的康复。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入院护理应遵循人性化、科学化、专业化和整体化的原则，以患者为中心，提供全方位的护理服务。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入院护理的目标与原则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入院护理的流程包括患者接待、信息采集、评估、制定护理计划、实施护理措施和评价效果等步骤。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入院护理的内容包括病情观察、生命体征监测、基础护理、心理护理、疼痛管理、用药指导、健康教育等。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入院护理的流程与内容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出院与入院护理的异同点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https://d.book118.com/716204240012010104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2024-09-29T14:28:57.573</cp:lastPrinted>
  <dcterms:created xsi:type="dcterms:W3CDTF">2024-09-29T06:28:57Z</dcterms:created>
  <dcterms:modified xsi:type="dcterms:W3CDTF">2024-09-29T06:28:59Z</dcterms:modified>
</cp:coreProperties>
</file>