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7D11E-96E2-4F25-A772-1A07576A5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C2D7E-9056-4AA9-8CE6-9F054FF39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301B3-B2E6-4299-AFAA-82F9E0246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16A5F-4C6F-4BE8-B119-DAE899E86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E58B9A-B2D8-4B30-9A4E-1120DD633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D45689-A681-4CEC-A3C1-AFC031415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6CE4E6-3258-443D-8B05-9BBD6C2B7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6954F-C7CE-4E22-9CDC-FBEEF1E06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F655A-F958-4390-839A-F484E42D8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F6392-605D-4F65-B108-192807A17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C431F-1382-46C3-96C6-02965794C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0424115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尿道护理讲课课件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尿道护理日常注意事项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尿道感染的预防与控制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特殊人群的尿道护理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尿道护理常见问题解答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55" r="14255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07" r="238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尿道是泌尿系统的一部分，连接膀胱和外部，由尿道括约肌控制排尿。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尿道生理结构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尿道的主要功能是排泄尿液，同时也参与调节水、电解质平衡和排毒。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尿道的生理结构和功能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尿道感染通常由细菌侵入尿道引起，常见原因是尿路梗阻、膀胱输尿管反流、插尿管等。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尿道感染的症状包括尿频、尿急、尿痛、血尿、尿道灼热感等，严重时可能出现发热、腰痛等症状。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尿道感染的原因和症状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通过尿液检查和尿道分泌物检查可以确诊尿道感染。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治疗尿道感染的方法包括口服抗生素、多饮水、保持尿道清洁等，严重感染或反复感染可能需要手术治疗。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563" b="156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尿道感染的诊断与治疗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尿道护理日常注意事项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保持尿道清洁是预防尿道感染和其他尿道问题的关键。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尿道是人体排泄废物和毒素的重要通道，如果尿道不洁，容易滋生细菌，引发感染。因此，保持尿道清洁是预防尿道感染和其他尿道问题的关键。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定期清洁尿道有助于预防感染和炎症。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定期清洁尿道是保持尿道健康的重要措施。通过定期清洁，可以去除尿道内的细菌和污垢，预防感染和炎症的发生。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保持尿道清洁有助于预防尿路结石。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尿路结石的形成与尿道清洁度密切相关。保持尿道清洁可以减少结石形成的可能性，预防尿路结石的发生。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保持尿道清洁的重要性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正确的排尿习惯和姿势有助于预防尿道感染和其他尿道问题。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排尿习惯和姿势不当可能导致尿液反流和细菌滋生，增加尿道感染和其他问题的风险。正确的排尿习惯包括定时排尿、避免长时间憋尿等；正确的排尿姿势包括蹲位或坐位排尿，避免站立排尿时过度用力。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正确的排尿习惯和姿势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避免长时间憋尿有助于预防尿道感染。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8506" b="18506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正确的排尿姿势可以减少尿道感染的风险。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长时间憋尿会导致尿液在膀胱内滞留过久，滋生细菌，增加尿道感染的风险。因此，应尽量避免长时间憋尿，及时排尿。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站立排尿时过度用力可能导致尿液反流至输尿管和肾盂，增加尿道感染的风险。因此，应采用蹲位或坐位排尿，减少尿液反流的可能性。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正确的排尿习惯和姿势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合理的饮食和生活习惯有助于预防尿道感染和其他尿道问题。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和生活习惯对尿道健康有着重要的影响。合理的饮食结构，如多摄入水分、少吃刺激性食物等，可以减少尿道感染和其他问题的发生。同时，保持良好的生活习惯，如规律作息、适度运动等，也有助于预防尿道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88" r="12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饮食和生活习惯对尿道的影响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多摄入水分有助于预防尿道感染。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充足的水分摄入可以增加尿量，冲刷尿道，减少细菌滋生和尿路结石的形成。建议每天保持足够的水分摄入量，以预防尿道感染和其他问题。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饮食和生活习惯对尿道的影响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86" r="215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39" r="275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饮食和生活习惯对尿道的影响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刺激性食物可能导致尿道黏膜充血、水肿，增加细菌感染的风险。因此，应少吃刺激性食物，如辛辣、酸辣等口味的食物。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少吃刺激性食物有助于预防尿道问题。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https://d.book118.com/716204241153010035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2024-09-05T16:06:41.703</cp:lastPrinted>
  <dcterms:created xsi:type="dcterms:W3CDTF">2024-09-05T08:06:41Z</dcterms:created>
  <dcterms:modified xsi:type="dcterms:W3CDTF">2024-09-05T08:06:43Z</dcterms:modified>
</cp:coreProperties>
</file>