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8E418A-2631-4501-90B3-F52702AB97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7AA797-87B6-4311-AA07-9F68761C47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94B25D-2500-4CA5-8ED9-6ADB0CDA23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9FA860-584A-4335-A317-42DDFA21C2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3718085-5226-40CF-BE4C-7A0E482ADF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3602050-1169-4CBB-BE49-68304BC546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7BFA0AE-0088-4718-8BEB-5BB234BADE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8B39E0-2722-4E94-914B-1ADA46EC04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08EADE-B26C-4679-8BD5-1B8299EE94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84BE1B-88A7-4AE9-A381-FB8143FB8C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B09BB7-E948-48C5-B14D-750C122CE0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6210214234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470139" y="529006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教育研究中的逻辑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170170" y="171260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467920" y="1030644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2054178" y="1507605"/>
            <a:ext cx="8083645" cy="505602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教育研究方法概述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教育研究的主要方法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教育研究中的逻辑问题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教育研究中的逻辑应用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教育研究中的逻辑挑战与展望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教育研究方法概述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0031" r="20031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研究方法是指在教育研究过程中所采用的方式、手段和途径的总称。它包括定量研究和定性研究两大类，其中定量研究注重数据和统计分析，而定性研究则强调对研究对象的主观理解和描述。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具体而言，定量研究方法包括调查法、实验法、文献法等，而定性研究方法则包括观察法、访谈法、案例研究等。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研究方法的定义与分类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478399" y="2887218"/>
            <a:ext cx="1702023" cy="1219010"/>
            <a:chOff x="5478399" y="2887218"/>
            <a:chExt cx="1702023" cy="1219010"/>
          </a:xfrm>
        </p:grpSpPr>
        <p:sp>
          <p:nvSpPr>
            <p:cNvPr id="3" name="AutoShape 3"/>
            <p:cNvSpPr/>
            <p:nvPr/>
          </p:nvSpPr>
          <p:spPr>
            <a:xfrm rot="5400000">
              <a:off x="5766340" y="2887218"/>
              <a:ext cx="1414082" cy="1219010"/>
            </a:xfrm>
            <a:prstGeom prst="triangle">
              <a:avLst>
                <a:gd name="adj" fmla="val 50000"/>
              </a:avLst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5400000">
              <a:off x="5478399" y="2887313"/>
              <a:ext cx="1414082" cy="1218914"/>
            </a:xfrm>
            <a:prstGeom prst="triangle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489" b="489"/>
          <a:stretch>
            <a:fillRect/>
          </a:stretch>
        </p:blipFill>
        <p:spPr>
          <a:xfrm>
            <a:off x="527651" y="1604433"/>
            <a:ext cx="4895849" cy="3780367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研究方法的重要性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7556184" y="1604433"/>
            <a:ext cx="3462792" cy="3780367"/>
            <a:chOff x="7556184" y="1604433"/>
            <a:chExt cx="3462792" cy="3780367"/>
          </a:xfrm>
        </p:grpSpPr>
        <p:sp>
          <p:nvSpPr>
            <p:cNvPr id="29" name="TextBox 29"/>
            <p:cNvSpPr txBox="1"/>
            <p:nvPr/>
          </p:nvSpPr>
          <p:spPr>
            <a:xfrm>
              <a:off x="7556184" y="1604433"/>
              <a:ext cx="3462792" cy="378036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203200" lvl="0" indent="-203200">
                <a:lnSpc>
                  <a:spcPct val="80000"/>
                </a:lnSpc>
                <a:buFont typeface="Arial"/>
                <a:buChar char="•"/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方法在教育研究中具有至关重要的作用。首先，它决定了研究的质量和可靠性，因为正确的方法能够保证研究的科学性和客观性。其次，研究方法的选择直接影响到研究结果的应用和推广，合适的方法能够使研究结果更加具有实践意义和指导价值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917240" y="1561136"/>
            <a:ext cx="4493087" cy="4493087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966008" y="923459"/>
            <a:ext cx="4439879" cy="4439879"/>
          </a:xfrm>
          <a:prstGeom prst="parallelogram">
            <a:avLst/>
          </a:prstGeom>
          <a:solidFill>
            <a:schemeClr val="accent2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6733794" y="1049945"/>
            <a:ext cx="4857392" cy="4857392"/>
          </a:xfrm>
          <a:prstGeom prst="parallelogram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218874" y="1875949"/>
            <a:ext cx="5514920" cy="3901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研究方法的发展经历了漫长的演变过程。从最早的直观观察和经验总结，到后来的实证主义和实验主义，再到现在的多元化和跨学科的研究方法，教育研究方法不断发展和完善。随着科学技术和社会发展的不断进步，新的研究方法和技术也不断涌现，为教育研究提供了更多的手段和工具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研究方法的演变历程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教育研究的主要方法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通过观察、实验和调查等手段获取客观数据，分析并解释教育现象和问题的方法。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实证研究法强调对教育现象进行客观的观察、测量和实验，以获取具体的数据和证据，从而对教育现象的本质和规律进行深入探究。实证研究法通常包括观察法、调查法、实验法等多种研究方法。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2040" r="2204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实证研究法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通过查阅和分析文献资料，了解教育领域已有的研究成果和经验，为当前研究提供理论支撑和方法借鉴的方法。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献研究法是教育研究中的重要方法之一，通过对相关文献的收集、整理、分析和评价，可以了解某一领域的研究现状、发展趋势和存在的问题，为新的研究提供理论依据和启示。文献研究法可以通过查阅图书馆、档案馆等文献资料库获取相关资料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文献研究法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通过研究教育历史的发展过程，探究教育现象的演变规律和原因，为当前教育改革和发展提供借鉴的方法。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研究法通过对教育历史的发展过程进行深入研究，了解教育现象的演变规律和原因，探究教育思想和制度的起源、发展和变革。历史研究法可以帮助我们深入理解教育的本质和发展趋势，为当前的教育改革和发展提供有益的借鉴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历史研究法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0375" r="103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通过对具体的教育案例进行深入剖析，探究教育现象的本质和规律，为教育实践提供指导和借鉴的方法。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案例研究法通过对具体的教育案例进行深入剖析和研究，了解案例背后的教育现象和问题，探究其本质和规律。案例研究法可以帮助我们更好地理解教育的实际情况和问题，为教育实践提供具体的指导和借鉴。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案例研究法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3457" y="1876457"/>
            <a:ext cx="3105086" cy="3105086"/>
          </a:xfrm>
          <a:prstGeom prst="ellipse">
            <a:avLst/>
          </a:prstGeom>
          <a:solidFill>
            <a:schemeClr val="accent2">
              <a:alpha val="2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838682" y="2171682"/>
            <a:ext cx="2514635" cy="25146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97329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97329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对文本内容进行系统分析和量化描述的方法，通过对文本内容的编码、分类和统计，探究文本所蕴含的主题、结构和意义。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936144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7936144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分析法是一种对文本内容进行系统分析和量化描述的研究方法。通过对文本内容的编码、分类和统计，内容分析法可以对文本所蕴含的主题、结构和意义进行深入探究。在教育研究领域，内容分析法常用于对课程教材、教学资料、学术论文等进行量化分析，以了解某一领域的研究热点和发展趋势。</a:t>
            </a:r>
          </a:p>
        </p:txBody>
      </p:sp>
      <p:sp>
        <p:nvSpPr>
          <p:cNvPr id="8" name="Freeform 8"/>
          <p:cNvSpPr/>
          <p:nvPr/>
        </p:nvSpPr>
        <p:spPr>
          <a:xfrm>
            <a:off x="5503755" y="2836755"/>
            <a:ext cx="1184490" cy="1184490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内容分析法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教育研究中的逻辑问题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https://d.book118.com/716210214234010045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5C0B15"/>
      </a:dk1>
      <a:lt1>
        <a:srgbClr val="FFFCF9"/>
      </a:lt1>
      <a:dk2>
        <a:srgbClr val="000000"/>
      </a:dk2>
      <a:lt2>
        <a:srgbClr val="FFFFFF"/>
      </a:lt2>
      <a:accent1>
        <a:srgbClr val="BA242F"/>
      </a:accent1>
      <a:accent2>
        <a:srgbClr val="C49E6D"/>
      </a:accent2>
      <a:accent3>
        <a:srgbClr val="E71A34"/>
      </a:accent3>
      <a:accent4>
        <a:srgbClr val="E8C496"/>
      </a:accent4>
      <a:accent5>
        <a:srgbClr val="EA6A6A"/>
      </a:accent5>
      <a:accent6>
        <a:srgbClr val="979797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2024-09-14T22:31:12.824</cp:lastPrinted>
  <dcterms:created xsi:type="dcterms:W3CDTF">2024-09-14T14:31:12Z</dcterms:created>
  <dcterms:modified xsi:type="dcterms:W3CDTF">2024-09-14T14:31:14Z</dcterms:modified>
</cp:coreProperties>
</file>