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17" r:id="rId2"/>
    <p:sldMasterId id="2147483736" r:id="rId3"/>
    <p:sldMasterId id="2147483755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6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tags" Target="tags/tag478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7.xml" /><Relationship Id="rId11" Type="http://schemas.openxmlformats.org/officeDocument/2006/relationships/image" Target="../media/image13.png" /><Relationship Id="rId12" Type="http://schemas.openxmlformats.org/officeDocument/2006/relationships/tags" Target="../tags/tag98.xml" /><Relationship Id="rId13" Type="http://schemas.openxmlformats.org/officeDocument/2006/relationships/image" Target="../media/image14.png" /><Relationship Id="rId14" Type="http://schemas.openxmlformats.org/officeDocument/2006/relationships/tags" Target="../tags/tag99.xml" /><Relationship Id="rId15" Type="http://schemas.openxmlformats.org/officeDocument/2006/relationships/image" Target="../media/image15.png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tags" Target="../tags/tag93.xml" /><Relationship Id="rId20" Type="http://schemas.openxmlformats.org/officeDocument/2006/relationships/tags" Target="../tags/tag104.xml" /><Relationship Id="rId21" Type="http://schemas.openxmlformats.org/officeDocument/2006/relationships/tags" Target="../tags/tag105.xml" /><Relationship Id="rId22" Type="http://schemas.openxmlformats.org/officeDocument/2006/relationships/tags" Target="../tags/tag106.xml" /><Relationship Id="rId23" Type="http://schemas.openxmlformats.org/officeDocument/2006/relationships/tags" Target="../tags/tag107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94.xml" /><Relationship Id="rId5" Type="http://schemas.openxmlformats.org/officeDocument/2006/relationships/image" Target="../media/image10.png" /><Relationship Id="rId6" Type="http://schemas.openxmlformats.org/officeDocument/2006/relationships/tags" Target="../tags/tag95.xml" /><Relationship Id="rId7" Type="http://schemas.openxmlformats.org/officeDocument/2006/relationships/image" Target="../media/image11.png" /><Relationship Id="rId8" Type="http://schemas.openxmlformats.org/officeDocument/2006/relationships/tags" Target="../tags/tag96.xml" /><Relationship Id="rId9" Type="http://schemas.openxmlformats.org/officeDocument/2006/relationships/image" Target="../media/image12.png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8.xml" /><Relationship Id="rId10" Type="http://schemas.openxmlformats.org/officeDocument/2006/relationships/tags" Target="../tags/tag11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09.xml" /><Relationship Id="rId4" Type="http://schemas.openxmlformats.org/officeDocument/2006/relationships/image" Target="../media/image17.png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png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23.xml" /><Relationship Id="rId4" Type="http://schemas.openxmlformats.org/officeDocument/2006/relationships/image" Target="../media/image17.png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1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6.png" /><Relationship Id="rId3" Type="http://schemas.openxmlformats.org/officeDocument/2006/relationships/tags" Target="../tags/tag132.xml" /><Relationship Id="rId4" Type="http://schemas.openxmlformats.org/officeDocument/2006/relationships/image" Target="../media/image17.png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9.png" /><Relationship Id="rId4" Type="http://schemas.openxmlformats.org/officeDocument/2006/relationships/tags" Target="../tags/tag144.xml" /><Relationship Id="rId5" Type="http://schemas.openxmlformats.org/officeDocument/2006/relationships/image" Target="../media/image20.png" /><Relationship Id="rId6" Type="http://schemas.openxmlformats.org/officeDocument/2006/relationships/tags" Target="../tags/tag145.xml" /><Relationship Id="rId7" Type="http://schemas.openxmlformats.org/officeDocument/2006/relationships/image" Target="../media/image21.png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4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22.png" /><Relationship Id="rId3" Type="http://schemas.openxmlformats.org/officeDocument/2006/relationships/tags" Target="../tags/tag155.xml" /><Relationship Id="rId4" Type="http://schemas.openxmlformats.org/officeDocument/2006/relationships/image" Target="../media/image23.png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image" Target="../media/image24.png" /><Relationship Id="rId5" Type="http://schemas.openxmlformats.org/officeDocument/2006/relationships/tags" Target="../tags/tag166.xml" /><Relationship Id="rId6" Type="http://schemas.openxmlformats.org/officeDocument/2006/relationships/image" Target="../media/image25.png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image" Target="../media/image24.png" /><Relationship Id="rId5" Type="http://schemas.openxmlformats.org/officeDocument/2006/relationships/tags" Target="../tags/tag176.xml" /><Relationship Id="rId6" Type="http://schemas.openxmlformats.org/officeDocument/2006/relationships/image" Target="../media/image25.png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6.png" /><Relationship Id="rId10" Type="http://schemas.openxmlformats.org/officeDocument/2006/relationships/tags" Target="../tags/tag186.xml" /><Relationship Id="rId11" Type="http://schemas.openxmlformats.org/officeDocument/2006/relationships/image" Target="../media/image13.png" /><Relationship Id="rId12" Type="http://schemas.openxmlformats.org/officeDocument/2006/relationships/tags" Target="../tags/tag187.xml" /><Relationship Id="rId13" Type="http://schemas.openxmlformats.org/officeDocument/2006/relationships/image" Target="../media/image14.png" /><Relationship Id="rId14" Type="http://schemas.openxmlformats.org/officeDocument/2006/relationships/tags" Target="../tags/tag188.xml" /><Relationship Id="rId15" Type="http://schemas.openxmlformats.org/officeDocument/2006/relationships/image" Target="../media/image15.png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82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9.png" /><Relationship Id="rId4" Type="http://schemas.openxmlformats.org/officeDocument/2006/relationships/tags" Target="../tags/tag183.xml" /><Relationship Id="rId5" Type="http://schemas.openxmlformats.org/officeDocument/2006/relationships/image" Target="../media/image10.png" /><Relationship Id="rId6" Type="http://schemas.openxmlformats.org/officeDocument/2006/relationships/tags" Target="../tags/tag184.xml" /><Relationship Id="rId7" Type="http://schemas.openxmlformats.org/officeDocument/2006/relationships/image" Target="../media/image11.png" /><Relationship Id="rId8" Type="http://schemas.openxmlformats.org/officeDocument/2006/relationships/tags" Target="../tags/tag185.xml" /><Relationship Id="rId9" Type="http://schemas.openxmlformats.org/officeDocument/2006/relationships/image" Target="../media/image12.png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image" Target="../media/image28.png" /><Relationship Id="rId5" Type="http://schemas.openxmlformats.org/officeDocument/2006/relationships/tags" Target="../tags/tag197.xml" /><Relationship Id="rId6" Type="http://schemas.openxmlformats.org/officeDocument/2006/relationships/image" Target="../media/image29.png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4.xml" /><Relationship Id="rId3" Type="http://schemas.openxmlformats.org/officeDocument/2006/relationships/image" Target="../media/image24.png" /><Relationship Id="rId4" Type="http://schemas.openxmlformats.org/officeDocument/2006/relationships/tags" Target="../tags/tag205.xml" /><Relationship Id="rId5" Type="http://schemas.openxmlformats.org/officeDocument/2006/relationships/image" Target="../media/image25.png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0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6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5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image" Target="../media/image31.png" /><Relationship Id="rId4" Type="http://schemas.openxmlformats.org/officeDocument/2006/relationships/tags" Target="../tags/tag247.xml" /><Relationship Id="rId5" Type="http://schemas.openxmlformats.org/officeDocument/2006/relationships/image" Target="../media/image32.png" /><Relationship Id="rId6" Type="http://schemas.openxmlformats.org/officeDocument/2006/relationships/tags" Target="../tags/tag248.xml" /><Relationship Id="rId7" Type="http://schemas.openxmlformats.org/officeDocument/2006/relationships/image" Target="../media/image33.png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1.xml" /><Relationship Id="rId2" Type="http://schemas.openxmlformats.org/officeDocument/2006/relationships/image" Target="../media/image34.jpeg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3.xml" /><Relationship Id="rId2" Type="http://schemas.openxmlformats.org/officeDocument/2006/relationships/image" Target="../media/image34.jpeg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10" Type="http://schemas.openxmlformats.org/officeDocument/2006/relationships/tags" Target="../tags/tag293.xml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285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4.xml" /><Relationship Id="rId3" Type="http://schemas.openxmlformats.org/officeDocument/2006/relationships/tags" Target="../tags/tag295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Relationship Id="rId7" Type="http://schemas.openxmlformats.org/officeDocument/2006/relationships/slideMaster" Target="../slideMasters/slideMaster4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slideMaster" Target="../slideMasters/slideMaster4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5.png" /><Relationship Id="rId2" Type="http://schemas.openxmlformats.org/officeDocument/2006/relationships/tags" Target="../tags/tag303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slideMaster" Target="../slideMasters/slideMaster4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0.xml" /><Relationship Id="rId10" Type="http://schemas.openxmlformats.org/officeDocument/2006/relationships/slideMaster" Target="../slideMasters/slideMaster4.xml" /><Relationship Id="rId2" Type="http://schemas.openxmlformats.org/officeDocument/2006/relationships/tags" Target="../tags/tag311.xml" /><Relationship Id="rId3" Type="http://schemas.openxmlformats.org/officeDocument/2006/relationships/image" Target="../media/image36.png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8.xml" /><Relationship Id="rId2" Type="http://schemas.openxmlformats.org/officeDocument/2006/relationships/tags" Target="../tags/tag319.xml" /><Relationship Id="rId3" Type="http://schemas.openxmlformats.org/officeDocument/2006/relationships/image" Target="../media/image36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tags" Target="../tags/tag322.xml" /><Relationship Id="rId7" Type="http://schemas.openxmlformats.org/officeDocument/2006/relationships/tags" Target="../tags/tag323.xml" /><Relationship Id="rId8" Type="http://schemas.openxmlformats.org/officeDocument/2006/relationships/tags" Target="../tags/tag324.xml" /><Relationship Id="rId9" Type="http://schemas.openxmlformats.org/officeDocument/2006/relationships/slideMaster" Target="../slideMasters/slideMaster4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3.xml" /><Relationship Id="rId11" Type="http://schemas.openxmlformats.org/officeDocument/2006/relationships/slideMaster" Target="../slideMasters/slideMaster4.xml" /><Relationship Id="rId2" Type="http://schemas.openxmlformats.org/officeDocument/2006/relationships/image" Target="../media/image34.jpeg" /><Relationship Id="rId3" Type="http://schemas.openxmlformats.org/officeDocument/2006/relationships/tags" Target="../tags/tag326.xml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tags" Target="../tags/tag329.xml" /><Relationship Id="rId7" Type="http://schemas.openxmlformats.org/officeDocument/2006/relationships/tags" Target="../tags/tag330.xml" /><Relationship Id="rId8" Type="http://schemas.openxmlformats.org/officeDocument/2006/relationships/tags" Target="../tags/tag331.xml" /><Relationship Id="rId9" Type="http://schemas.openxmlformats.org/officeDocument/2006/relationships/tags" Target="../tags/tag33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4.xml" /><Relationship Id="rId2" Type="http://schemas.openxmlformats.org/officeDocument/2006/relationships/tags" Target="../tags/tag335.xml" /><Relationship Id="rId3" Type="http://schemas.openxmlformats.org/officeDocument/2006/relationships/tags" Target="../tags/tag336.xml" /><Relationship Id="rId4" Type="http://schemas.openxmlformats.org/officeDocument/2006/relationships/tags" Target="../tags/tag337.xml" /><Relationship Id="rId5" Type="http://schemas.openxmlformats.org/officeDocument/2006/relationships/image" Target="../media/image37.png" /><Relationship Id="rId6" Type="http://schemas.openxmlformats.org/officeDocument/2006/relationships/slideMaster" Target="../slideMasters/slideMaster4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8.xml" /><Relationship Id="rId2" Type="http://schemas.openxmlformats.org/officeDocument/2006/relationships/image" Target="../media/image36.png" /><Relationship Id="rId3" Type="http://schemas.openxmlformats.org/officeDocument/2006/relationships/tags" Target="../tags/tag33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slideMaster" Target="../slideMasters/slideMaster4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5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2.xml" /><Relationship Id="rId2" Type="http://schemas.openxmlformats.org/officeDocument/2006/relationships/tags" Target="../tags/tag353.xml" /><Relationship Id="rId3" Type="http://schemas.openxmlformats.org/officeDocument/2006/relationships/tags" Target="../tags/tag354.xml" /><Relationship Id="rId4" Type="http://schemas.openxmlformats.org/officeDocument/2006/relationships/tags" Target="../tags/tag355.xml" /><Relationship Id="rId5" Type="http://schemas.openxmlformats.org/officeDocument/2006/relationships/tags" Target="../tags/tag356.xml" /><Relationship Id="rId6" Type="http://schemas.openxmlformats.org/officeDocument/2006/relationships/tags" Target="../tags/tag357.xml" /><Relationship Id="rId7" Type="http://schemas.openxmlformats.org/officeDocument/2006/relationships/tags" Target="../tags/tag358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9.xml" /><Relationship Id="rId2" Type="http://schemas.openxmlformats.org/officeDocument/2006/relationships/tags" Target="../tags/tag360.xml" /><Relationship Id="rId3" Type="http://schemas.openxmlformats.org/officeDocument/2006/relationships/tags" Target="../tags/tag361.xml" /><Relationship Id="rId4" Type="http://schemas.openxmlformats.org/officeDocument/2006/relationships/tags" Target="../tags/tag362.xml" /><Relationship Id="rId5" Type="http://schemas.openxmlformats.org/officeDocument/2006/relationships/tags" Target="../tags/tag363.xml" /><Relationship Id="rId6" Type="http://schemas.openxmlformats.org/officeDocument/2006/relationships/tags" Target="../tags/tag364.xml" /><Relationship Id="rId7" Type="http://schemas.openxmlformats.org/officeDocument/2006/relationships/tags" Target="../tags/tag365.xml" /><Relationship Id="rId8" Type="http://schemas.openxmlformats.org/officeDocument/2006/relationships/image" Target="../media/image37.png" /><Relationship Id="rId9" Type="http://schemas.openxmlformats.org/officeDocument/2006/relationships/slideMaster" Target="../slideMasters/slideMaster4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6.xml" /><Relationship Id="rId10" Type="http://schemas.openxmlformats.org/officeDocument/2006/relationships/image" Target="../media/image37.png" /><Relationship Id="rId11" Type="http://schemas.openxmlformats.org/officeDocument/2006/relationships/slideMaster" Target="../slideMasters/slideMaster4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2" Type="http://schemas.openxmlformats.org/officeDocument/2006/relationships/tags" Target="../tags/tag376.xml" /><Relationship Id="rId3" Type="http://schemas.openxmlformats.org/officeDocument/2006/relationships/tags" Target="../tags/tag377.xml" /><Relationship Id="rId4" Type="http://schemas.openxmlformats.org/officeDocument/2006/relationships/tags" Target="../tags/tag378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image" Target="../media/image37.png" /><Relationship Id="rId8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8FAEE-4BB0-4D06-80D0-8561E8E43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48897-AA35-4CA9-958A-B21DE3908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0E29D-8C28-40B9-9330-58939DC25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D376E-294A-4B5F-881C-01C4A0F4F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F77E62-A5A5-4E56-A14B-6E0F1F396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5FDAA5-DE0F-4193-B6C9-A82FA791A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F4436D-F6DA-4163-B679-C9EC5420C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CF8EF-D8C9-4146-88E9-56F391853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D2AA0-C001-4ED3-9EC2-E27949FDC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27424-C5DC-4814-80FD-E6BBA42D7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37AB2-5249-4494-B901-EFC350D6D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55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22" Type="http://schemas.openxmlformats.org/officeDocument/2006/relationships/tags" Target="../tags/tag258.xml" /><Relationship Id="rId23" Type="http://schemas.openxmlformats.org/officeDocument/2006/relationships/tags" Target="../tags/tag259.xml" /><Relationship Id="rId24" Type="http://schemas.openxmlformats.org/officeDocument/2006/relationships/tags" Target="../tags/tag260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slideLayout" Target="../slideLayouts/slideLayout50.xml" /><Relationship Id="rId11" Type="http://schemas.openxmlformats.org/officeDocument/2006/relationships/slideLayout" Target="../slideLayouts/slideLayout51.xml" /><Relationship Id="rId12" Type="http://schemas.openxmlformats.org/officeDocument/2006/relationships/slideLayout" Target="../slideLayouts/slideLayout52.xml" /><Relationship Id="rId13" Type="http://schemas.openxmlformats.org/officeDocument/2006/relationships/slideLayout" Target="../slideLayouts/slideLayout53.xml" /><Relationship Id="rId14" Type="http://schemas.openxmlformats.org/officeDocument/2006/relationships/slideLayout" Target="../slideLayouts/slideLayout54.xml" /><Relationship Id="rId15" Type="http://schemas.openxmlformats.org/officeDocument/2006/relationships/slideLayout" Target="../slideLayouts/slideLayout55.xml" /><Relationship Id="rId16" Type="http://schemas.openxmlformats.org/officeDocument/2006/relationships/slideLayout" Target="../slideLayouts/slideLayout56.xml" /><Relationship Id="rId17" Type="http://schemas.openxmlformats.org/officeDocument/2006/relationships/slideLayout" Target="../slideLayouts/slideLayout57.xml" /><Relationship Id="rId18" Type="http://schemas.openxmlformats.org/officeDocument/2006/relationships/slideLayout" Target="../slideLayouts/slideLayout58.xml" /><Relationship Id="rId19" Type="http://schemas.openxmlformats.org/officeDocument/2006/relationships/tags" Target="../tags/tag381.xml" /><Relationship Id="rId2" Type="http://schemas.openxmlformats.org/officeDocument/2006/relationships/slideLayout" Target="../slideLayouts/slideLayout42.xml" /><Relationship Id="rId20" Type="http://schemas.openxmlformats.org/officeDocument/2006/relationships/tags" Target="../tags/tag382.xml" /><Relationship Id="rId21" Type="http://schemas.openxmlformats.org/officeDocument/2006/relationships/tags" Target="../tags/tag383.xml" /><Relationship Id="rId22" Type="http://schemas.openxmlformats.org/officeDocument/2006/relationships/tags" Target="../tags/tag384.xml" /><Relationship Id="rId23" Type="http://schemas.openxmlformats.org/officeDocument/2006/relationships/tags" Target="../tags/tag385.xml" /><Relationship Id="rId24" Type="http://schemas.openxmlformats.org/officeDocument/2006/relationships/tags" Target="../tags/tag386.xml" /><Relationship Id="rId25" Type="http://schemas.openxmlformats.org/officeDocument/2006/relationships/theme" Target="../theme/theme4.xml" /><Relationship Id="rId3" Type="http://schemas.openxmlformats.org/officeDocument/2006/relationships/slideLayout" Target="../slideLayouts/slideLayout43.xml" /><Relationship Id="rId4" Type="http://schemas.openxmlformats.org/officeDocument/2006/relationships/slideLayout" Target="../slideLayouts/slideLayout44.xml" /><Relationship Id="rId5" Type="http://schemas.openxmlformats.org/officeDocument/2006/relationships/slideLayout" Target="../slideLayouts/slideLayout45.xml" /><Relationship Id="rId6" Type="http://schemas.openxmlformats.org/officeDocument/2006/relationships/slideLayout" Target="../slideLayouts/slideLayout46.xml" /><Relationship Id="rId7" Type="http://schemas.openxmlformats.org/officeDocument/2006/relationships/slideLayout" Target="../slideLayouts/slideLayout47.xml" /><Relationship Id="rId8" Type="http://schemas.openxmlformats.org/officeDocument/2006/relationships/slideLayout" Target="../slideLayouts/slideLayout48.xml" /><Relationship Id="rId9" Type="http://schemas.openxmlformats.org/officeDocument/2006/relationships/slideLayout" Target="../slideLayouts/slideLayout4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  <p:sldLayoutId id="2147483748" r:id="rId12"/>
    <p:sldLayoutId id="2147483749" r:id="rId13"/>
    <p:sldLayoutId id="2147483750" r:id="rId14"/>
    <p:sldLayoutId id="2147483751" r:id="rId15"/>
    <p:sldLayoutId id="2147483752" r:id="rId16"/>
    <p:sldLayoutId id="2147483753" r:id="rId17"/>
    <p:sldLayoutId id="214748375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tags" Target="../tags/tag397.xml" /><Relationship Id="rId11" Type="http://schemas.openxmlformats.org/officeDocument/2006/relationships/tags" Target="../tags/tag398.xml" /><Relationship Id="rId12" Type="http://schemas.openxmlformats.org/officeDocument/2006/relationships/tags" Target="../tags/tag399.xml" /><Relationship Id="rId13" Type="http://schemas.openxmlformats.org/officeDocument/2006/relationships/tags" Target="../tags/tag400.xml" /><Relationship Id="rId14" Type="http://schemas.openxmlformats.org/officeDocument/2006/relationships/tags" Target="../tags/tag401.xml" /><Relationship Id="rId15" Type="http://schemas.openxmlformats.org/officeDocument/2006/relationships/tags" Target="../tags/tag402.xml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18" Type="http://schemas.openxmlformats.org/officeDocument/2006/relationships/tags" Target="../tags/tag405.xml" /><Relationship Id="rId19" Type="http://schemas.openxmlformats.org/officeDocument/2006/relationships/tags" Target="../tags/tag40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407.xml" /><Relationship Id="rId21" Type="http://schemas.openxmlformats.org/officeDocument/2006/relationships/tags" Target="../tags/tag408.xml" /><Relationship Id="rId22" Type="http://schemas.openxmlformats.org/officeDocument/2006/relationships/tags" Target="../tags/tag409.xml" /><Relationship Id="rId23" Type="http://schemas.openxmlformats.org/officeDocument/2006/relationships/tags" Target="../tags/tag410.xml" /><Relationship Id="rId24" Type="http://schemas.openxmlformats.org/officeDocument/2006/relationships/tags" Target="../tags/tag411.xml" /><Relationship Id="rId3" Type="http://schemas.openxmlformats.org/officeDocument/2006/relationships/tags" Target="../tags/tag390.xml" /><Relationship Id="rId4" Type="http://schemas.openxmlformats.org/officeDocument/2006/relationships/tags" Target="../tags/tag391.xml" /><Relationship Id="rId5" Type="http://schemas.openxmlformats.org/officeDocument/2006/relationships/tags" Target="../tags/tag392.xml" /><Relationship Id="rId6" Type="http://schemas.openxmlformats.org/officeDocument/2006/relationships/tags" Target="../tags/tag393.xml" /><Relationship Id="rId7" Type="http://schemas.openxmlformats.org/officeDocument/2006/relationships/tags" Target="../tags/tag394.xml" /><Relationship Id="rId8" Type="http://schemas.openxmlformats.org/officeDocument/2006/relationships/tags" Target="../tags/tag395.xml" /><Relationship Id="rId9" Type="http://schemas.openxmlformats.org/officeDocument/2006/relationships/tags" Target="../tags/tag3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17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26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21.xml" /><Relationship Id="rId4" Type="http://schemas.openxmlformats.org/officeDocument/2006/relationships/tags" Target="../tags/tag422.xml" /><Relationship Id="rId5" Type="http://schemas.openxmlformats.org/officeDocument/2006/relationships/tags" Target="../tags/tag423.xml" /><Relationship Id="rId6" Type="http://schemas.openxmlformats.org/officeDocument/2006/relationships/tags" Target="../tags/tag424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32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27.xml" /><Relationship Id="rId4" Type="http://schemas.openxmlformats.org/officeDocument/2006/relationships/tags" Target="../tags/tag428.xml" /><Relationship Id="rId5" Type="http://schemas.openxmlformats.org/officeDocument/2006/relationships/tags" Target="../tags/tag429.xml" /><Relationship Id="rId6" Type="http://schemas.openxmlformats.org/officeDocument/2006/relationships/tags" Target="../tags/tag430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433.xml" /><Relationship Id="rId4" Type="http://schemas.openxmlformats.org/officeDocument/2006/relationships/tags" Target="../tags/tag434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41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436.xml" /><Relationship Id="rId4" Type="http://schemas.openxmlformats.org/officeDocument/2006/relationships/tags" Target="../tags/tag437.xml" /><Relationship Id="rId5" Type="http://schemas.openxmlformats.org/officeDocument/2006/relationships/tags" Target="../tags/tag438.xml" /><Relationship Id="rId6" Type="http://schemas.openxmlformats.org/officeDocument/2006/relationships/tags" Target="../tags/tag439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442.xml" /><Relationship Id="rId4" Type="http://schemas.openxmlformats.org/officeDocument/2006/relationships/tags" Target="../tags/tag443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4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0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tags" Target="../tags/tag447.xml" /><Relationship Id="rId6" Type="http://schemas.openxmlformats.org/officeDocument/2006/relationships/tags" Target="../tags/tag448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51.xml" /><Relationship Id="rId4" Type="http://schemas.openxmlformats.org/officeDocument/2006/relationships/tags" Target="../tags/tag452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59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54.xml" /><Relationship Id="rId4" Type="http://schemas.openxmlformats.org/officeDocument/2006/relationships/tags" Target="../tags/tag455.xml" /><Relationship Id="rId5" Type="http://schemas.openxmlformats.org/officeDocument/2006/relationships/tags" Target="../tags/tag456.xml" /><Relationship Id="rId6" Type="http://schemas.openxmlformats.org/officeDocument/2006/relationships/tags" Target="../tags/tag457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60.xml" /><Relationship Id="rId4" Type="http://schemas.openxmlformats.org/officeDocument/2006/relationships/tags" Target="../tags/tag461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6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6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63.xml" /><Relationship Id="rId4" Type="http://schemas.openxmlformats.org/officeDocument/2006/relationships/tags" Target="../tags/tag464.xml" /><Relationship Id="rId5" Type="http://schemas.openxmlformats.org/officeDocument/2006/relationships/tags" Target="../tags/tag465.xml" /><Relationship Id="rId6" Type="http://schemas.openxmlformats.org/officeDocument/2006/relationships/tags" Target="../tags/tag466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10" Type="http://schemas.openxmlformats.org/officeDocument/2006/relationships/image" Target="../media/image37.png" /><Relationship Id="rId11" Type="http://schemas.openxmlformats.org/officeDocument/2006/relationships/tags" Target="../tags/tag474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69.xml" /><Relationship Id="rId4" Type="http://schemas.openxmlformats.org/officeDocument/2006/relationships/tags" Target="../tags/tag470.xml" /><Relationship Id="rId5" Type="http://schemas.openxmlformats.org/officeDocument/2006/relationships/tags" Target="../tags/tag471.xml" /><Relationship Id="rId6" Type="http://schemas.openxmlformats.org/officeDocument/2006/relationships/tags" Target="../tags/tag472.xml" /><Relationship Id="rId7" Type="http://schemas.openxmlformats.org/officeDocument/2006/relationships/image" Target="../media/image38.png" /><Relationship Id="rId8" Type="http://schemas.openxmlformats.org/officeDocument/2006/relationships/image" Target="../media/image39.svg" /><Relationship Id="rId9" Type="http://schemas.openxmlformats.org/officeDocument/2006/relationships/tags" Target="../tags/tag47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75.xml" /><Relationship Id="rId4" Type="http://schemas.openxmlformats.org/officeDocument/2006/relationships/tags" Target="../tags/tag476.xml" /><Relationship Id="rId5" Type="http://schemas.openxmlformats.org/officeDocument/2006/relationships/image" Target="../media/image40.png" /><Relationship Id="rId6" Type="http://schemas.openxmlformats.org/officeDocument/2006/relationships/image" Target="../media/image37.png" /><Relationship Id="rId7" Type="http://schemas.openxmlformats.org/officeDocument/2006/relationships/tags" Target="../tags/tag47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1105204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企业人力资源绩效和薪酬福利风险管理分析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223426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215773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224269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248856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223901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IT企业知识型员工离职原因及对策研究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83415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75762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84259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85127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二、IT企业知识型员工离职对策探讨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2"/>
            </p:custDataLst>
          </p:nvPr>
        </p:nvSpPr>
        <p:spPr>
          <a:xfrm>
            <a:off x="6911981" y="224269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3"/>
            </p:custDataLst>
          </p:nvPr>
        </p:nvSpPr>
        <p:spPr>
          <a:xfrm>
            <a:off x="6603451" y="216616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4"/>
            </p:custDataLst>
          </p:nvPr>
        </p:nvSpPr>
        <p:spPr>
          <a:xfrm>
            <a:off x="6686609" y="225113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7733030" y="220472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一、IT企业知识型员工离职原因分析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16"/>
            </p:custDataLst>
          </p:nvPr>
        </p:nvSpPr>
        <p:spPr>
          <a:xfrm>
            <a:off x="6911378" y="384259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17"/>
            </p:custDataLst>
          </p:nvPr>
        </p:nvSpPr>
        <p:spPr>
          <a:xfrm>
            <a:off x="6602848" y="376606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18"/>
            </p:custDataLst>
          </p:nvPr>
        </p:nvSpPr>
        <p:spPr>
          <a:xfrm>
            <a:off x="6686007" y="385102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19"/>
            </p:custDataLst>
          </p:nvPr>
        </p:nvSpPr>
        <p:spPr>
          <a:xfrm>
            <a:off x="7732395" y="385127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0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1"/>
            </p:custDataLst>
          </p:nvPr>
        </p:nvSpPr>
        <p:spPr>
          <a:xfrm>
            <a:off x="1410335" y="4088765"/>
            <a:ext cx="112966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2"/>
            </p:custDataLst>
          </p:nvPr>
        </p:nvSpPr>
        <p:spPr>
          <a:xfrm>
            <a:off x="6604000" y="248793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3"/>
            </p:custDataLst>
          </p:nvPr>
        </p:nvSpPr>
        <p:spPr>
          <a:xfrm>
            <a:off x="6602095" y="4088765"/>
            <a:ext cx="113093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IT企业知识型员工离职原因及对策研究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IT企业知识型员工离职原因及对策研究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科技的飞速发展和市场竞争的加剧，IT企业作为知识密集型产业，其员工离职率一直居高不下。知识型员工是IT企业的核心资产，他们的离职不仅会导致企业失去技术和经验，同时也增加了企业的招聘和培训成本。因此，对IT企业知识型员工的离职原因进行深入分析，并探讨相应的对策，对于提高企业的竞争力和可持续发展具有重要意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一、IT企业知识型员工离职原因分析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1、职业发展受限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1、职业发展受限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职业发展是知识型员工最为的问题之一。在IT企业中，由于技术更新迅速，员工需要不断学习和提升自身能力。然而，如果企业缺乏完善的培训和晋升机制，员工可能会感到职业发展受限，进而选择离职。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2、工作压力过大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2、工作压力过大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IT企业的工作节奏快、工作压力大，特别是在互联网和移动互联网高速发展的背景下，员工需要应对各种紧急问题和挑战。长时间的高强度工作会对员工的身心健康造成影响，导致员工产生离职的念头。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3、薪酬福利不公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3、薪酬福利不公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薪酬福利是员工最为关心的物质利益之一。如果IT企业的薪酬福利制度不公，或者与员工的期望相差甚远，员工可能会选择离职以寻求更好的待遇。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4、企业文化不适应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4、企业文化不适应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企业文化是企业的灵魂，对于知识型员工而言，一个良好的企业文化能够激发他们的工作热情和创新精神。如果员工感觉企业文化与自己的价值观不符，或者企业内部存在不良的工作氛围，他们可能会选择离开。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二、IT企业知识型员工离职对策探讨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1、建立完善的职业发展体系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1、建立完善的职业发展体系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IT企业应建立完善的职业发展体系，为员工提供丰富的培训资源和晋升机会。企业可以定期组织内部培训、外部培训和技能提升课程，帮助员工提升自身能力。同时，企业应建立公平的晋升机制，让员工看到在企业内部的职业发展空间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https://d.book118.com/716211052045010040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3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34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35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36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3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3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4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4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5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6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17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微软雅黑</vt:lpstr>
      <vt:lpstr>汉仪旗黑-85S</vt:lpstr>
      <vt:lpstr>思源黑体 CN Bold</vt:lpstr>
      <vt:lpstr>仿宋</vt:lpstr>
      <vt:lpstr>Calibri Light</vt:lpstr>
      <vt:lpstr>隶书</vt:lpstr>
      <vt:lpstr>汉仪尚巍手书W</vt:lpstr>
      <vt:lpstr>Office Theme</vt:lpstr>
      <vt:lpstr>企业人力资源绩效和薪酬福利风险管理分析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2024-09-06T14:44:35.264</cp:lastPrinted>
  <dcterms:created xsi:type="dcterms:W3CDTF">2024-09-06T06:44:35Z</dcterms:created>
  <dcterms:modified xsi:type="dcterms:W3CDTF">2024-09-06T06:44:43Z</dcterms:modified>
</cp:coreProperties>
</file>