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D6916-91EC-4400-9110-02B31F6FF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FC762-A1F7-41CE-BD83-8B3AAADE1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7C749-216E-43EB-8D53-0C2FB0925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455B2-88B4-4066-9416-EDB78B595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D0EA73-B9AE-4B47-850D-1634D2794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5C42F4-9EAD-492A-BB46-9958108C6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50BD53-14AD-4B6D-AA75-759C65FE8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C776B-D449-4C6F-9E5F-733D106AE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38716-0DB2-4099-9F92-1F50C6022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5D29A-3243-4820-BC4E-145A48174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71423-7A0D-4EDB-9C31-85485B943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12222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百货公司营销创新思维培训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顾客需求洞察与定位策略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产品差异化竞争优势打造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渠道拓展与多元化合作策略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价格策略优化及促销活动设计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数据驱动决策支持体系建设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营销创新背景与意义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百货行业近年来保持稳定增长，市场规模不断扩大，但增长速度逐渐放缓。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百货行业竞争激烈，市场集中度逐渐提高，大型百货公司和连锁超市占据主导地位。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消费者购物习惯和需求不断变化，更加注重个性化、便捷化和体验式消费。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百货行业现状及发展趋势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传统百货公司营销手段以打折、赠品等促销方式为主，缺乏创新和个性化。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促销手段单一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传统营销手段需要大量的人力、物力和财力投入，成本较高且效果难以衡量。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营销成本高企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传统营销手段缺乏与消费者的有效沟通，难以深入了解消费者需求和反馈。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消费者沟通不足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传统营销手段局限性分析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创新思维在百货营销中重要性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满足消费者需求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创新思维能够帮助百货公司更好地满足消费者个性化、多样化的需求，提升顾客满意度。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降低营销成本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通过创新思维，百货公司可以更加精准地定位目标消费者，提高营销效率，降低营销成本。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创新思维有助于百货公司打造独特的品牌形象，增强品牌影响力和竞争力。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顾客需求洞察与定位策略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包括年龄、性别、职业、教育水平等，以明确目标顾客群体的基本属性。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人口统计学特征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了解目标顾客群体的地域分布，以便针对不同地区制定差异化营销策略。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地域分布特征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19" r="1481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研究目标顾客群体的购物频率、购买偏好、品牌忠诚度等，以揭示其消费特点。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消费行为与习惯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深入了解目标顾客群体特征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消费心理洞察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深入了解目标顾客群体的价值观、生活方式、情感诉求等，以把握其消费心理变化。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通过市场调研和数据分析，发现目标顾客群体尚未被满足的需求，为产品创新提供依据。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关注社会、经济、科技等方面的发展趋势，预测未来可能影响顾客需求变化的因素。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892" r="138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挖掘潜在需求及消费心理变化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52" r="247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根据目标顾客群体的不同特征，将市场划分为若干个子市场，以便针对不同子市场制定个性化营销策略。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结合公司资源和能力，选择具有潜力的目标市场进行重点开发。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根据目标市场的特点和需求，明确品牌的独特价值和竞争优势，塑造品牌形象。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围绕品牌定位，制定包括产品、价格、渠道、促销等方面的营销策略，提升品牌吸引力。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制定精准定位策略，提升品牌吸引力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产品差异化竞争优势打造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深入了解同类产品的市场状况，包括竞品的价格、质量、销量等方面。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竞品市场调研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运用SWOT分析工具，对竞品进行全面评估，找出其优势、劣势、机会和威胁。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根据竞品分析结果，确定自身产品的市场定位，寻找与竞品区隔的突破口。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突破口定位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分析竞品优劣势，寻找突破口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卖点提炼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从产品特点中提炼出独特卖点，强调与竞品的差异化和优势。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卖点宣传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通过广告、宣传册、社交媒体等渠道，大力宣传自身产品的独特卖点。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产品特点梳理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全面梳理自身产品的特点，包括设计、功能、品质等方面。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挖掘自身特色，塑造独特卖点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https://d.book118.com/716212222010010050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2024-09-15T03:28:55.301</cp:lastPrinted>
  <dcterms:created xsi:type="dcterms:W3CDTF">2024-09-14T19:28:55Z</dcterms:created>
  <dcterms:modified xsi:type="dcterms:W3CDTF">2024-09-14T19:28:57Z</dcterms:modified>
</cp:coreProperties>
</file>