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9A0759-7B3F-4984-958C-CB2BA7B86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2D364-4E49-4825-BBC8-9482A0E3B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021711-D9A0-44AA-8105-E8CD19D1B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EEF229-48C7-432F-BEBD-25C4C78331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E04C09-7D5F-4C4A-920F-C6C4A2673B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68F37B-A456-437F-AC5F-7AF261AD88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8095C8-D697-4D27-AEB4-F20ED2A810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49687E-021F-4973-AC20-ECCE5A381B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461A1B-C1FA-4A82-8393-B9DBC5C643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B84483-D6BE-40C3-AA26-DC97E04ED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0D4A94-DEC8-4475-855A-68A63C6BC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213045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矿山环境治理与恢复</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矿山环境治理与恢复概述
 矿山环境问题及影响
 治理与恢复的原则与方法
 植被恢复与土地复垦
 水资源保护与恢复
 废弃物处理与利用
 治理与恢复效果评估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矿山环境治理与恢复概述</a:t>
            </a:r>
          </a:p>
        </p:txBody>
      </p:sp>
      <p:sp>
        <p:nvSpPr>
          <p:cNvPr id="3" name="Subtitle 2"/>
          <p:cNvSpPr>
            <a:spLocks noGrp="1"/>
          </p:cNvSpPr>
          <p:nvPr>
            <p:ph type="subTitle" idx="1"/>
          </p:nvPr>
        </p:nvSpPr>
        <p:spPr/>
        <p:txBody>
          <a:bodyPr/>
          <a:lstStyle/>
          <a:p>
            <a:r>
              <a:t>矿山环境治理与恢复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矿山环境治理与恢复概述</a:t>
            </a:r>
          </a:p>
        </p:txBody>
      </p:sp>
      <p:sp>
        <p:nvSpPr>
          <p:cNvPr id="3" name="Text Placeholder 2"/>
          <p:cNvSpPr>
            <a:spLocks noGrp="1"/>
          </p:cNvSpPr>
          <p:nvPr>
            <p:ph type="body" idx="1"/>
          </p:nvPr>
        </p:nvSpPr>
        <p:spPr/>
        <p:txBody>
          <a:bodyPr/>
          <a:lstStyle/>
          <a:p>
            <a:r>
              <a:t>矿山环境治理与恢复的定义和重要性</a:t>
            </a:r>
          </a:p>
        </p:txBody>
      </p:sp>
      <p:sp>
        <p:nvSpPr>
          <p:cNvPr id="4" name="Content Placeholder 3"/>
          <p:cNvSpPr>
            <a:spLocks noGrp="1"/>
          </p:cNvSpPr>
          <p:nvPr>
            <p:ph sz="half" idx="2"/>
          </p:nvPr>
        </p:nvSpPr>
        <p:spPr/>
        <p:txBody>
          <a:bodyPr/>
          <a:lstStyle/>
          <a:p>
            <a:r>
              <a:t>1.矿山环境治理与恢复是指在矿山开采过程中，对产生的地质环境问题和生态环境破坏进行治理和恢复的过程。</a:t>
            </a:r>
          </a:p>
          <a:p>
            <a:r>
              <a:t>2.矿山环境治理与恢复对于保护生态环境、保障矿产资源可持续利用、促进社会经济发展具有重要意义。</a:t>
            </a:r>
          </a:p>
          <a:p/>
        </p:txBody>
      </p:sp>
      <p:sp>
        <p:nvSpPr>
          <p:cNvPr id="5" name="Text Placeholder 4"/>
          <p:cNvSpPr>
            <a:spLocks noGrp="1"/>
          </p:cNvSpPr>
          <p:nvPr>
            <p:ph type="body" idx="3"/>
          </p:nvPr>
        </p:nvSpPr>
        <p:spPr/>
        <p:txBody>
          <a:bodyPr/>
          <a:lstStyle/>
          <a:p>
            <a:r>
              <a:t>矿山环境治理与恢复的法律法规和政策标准</a:t>
            </a:r>
          </a:p>
        </p:txBody>
      </p:sp>
      <p:sp>
        <p:nvSpPr>
          <p:cNvPr id="6" name="Content Placeholder 5"/>
          <p:cNvSpPr>
            <a:spLocks noGrp="1"/>
          </p:cNvSpPr>
          <p:nvPr>
            <p:ph sz="half" idx="4"/>
          </p:nvPr>
        </p:nvSpPr>
        <p:spPr/>
        <p:txBody>
          <a:bodyPr/>
          <a:lstStyle/>
          <a:p>
            <a:r>
              <a:t>1.国家出台了一系列法律法规和政策标准，对矿山环境治理与恢复进行规范和指导。</a:t>
            </a:r>
          </a:p>
          <a:p>
            <a:r>
              <a:t>2.矿山企业应遵守相关法律法规和政策标准，积极开展矿山环境治理与恢复工作。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矿山环境治理与恢复概述</a:t>
            </a:r>
          </a:p>
        </p:txBody>
      </p:sp>
      <p:sp>
        <p:nvSpPr>
          <p:cNvPr id="3" name="Text Placeholder 2"/>
          <p:cNvSpPr>
            <a:spLocks noGrp="1"/>
          </p:cNvSpPr>
          <p:nvPr>
            <p:ph type="body" idx="1"/>
          </p:nvPr>
        </p:nvSpPr>
        <p:spPr/>
        <p:txBody>
          <a:bodyPr/>
          <a:lstStyle/>
          <a:p>
            <a:r>
              <a:t>矿山环境治理与恢复的技术方法和应用实践</a:t>
            </a:r>
          </a:p>
        </p:txBody>
      </p:sp>
      <p:sp>
        <p:nvSpPr>
          <p:cNvPr id="4" name="Content Placeholder 3"/>
          <p:cNvSpPr>
            <a:spLocks noGrp="1"/>
          </p:cNvSpPr>
          <p:nvPr>
            <p:ph sz="half" idx="2"/>
          </p:nvPr>
        </p:nvSpPr>
        <p:spPr/>
        <p:txBody>
          <a:bodyPr/>
          <a:lstStyle/>
          <a:p>
            <a:r>
              <a:t>1.矿山环境治理与恢复的技术方法包括土地复垦、植被恢复、水土保持等。</a:t>
            </a:r>
          </a:p>
          <a:p>
            <a:r>
              <a:t>2.应用实践表明，这些技术方法能够有效改善矿山地质环境和生态环境，取得较好的治理效果。</a:t>
            </a:r>
          </a:p>
          <a:p/>
        </p:txBody>
      </p:sp>
      <p:sp>
        <p:nvSpPr>
          <p:cNvPr id="5" name="Text Placeholder 4"/>
          <p:cNvSpPr>
            <a:spLocks noGrp="1"/>
          </p:cNvSpPr>
          <p:nvPr>
            <p:ph type="body" idx="3"/>
          </p:nvPr>
        </p:nvSpPr>
        <p:spPr/>
        <p:txBody>
          <a:bodyPr/>
          <a:lstStyle/>
          <a:p>
            <a:r>
              <a:t>矿山环境治理与恢复的挑战和问题</a:t>
            </a:r>
          </a:p>
        </p:txBody>
      </p:sp>
      <p:sp>
        <p:nvSpPr>
          <p:cNvPr id="6" name="Content Placeholder 5"/>
          <p:cNvSpPr>
            <a:spLocks noGrp="1"/>
          </p:cNvSpPr>
          <p:nvPr>
            <p:ph sz="half" idx="4"/>
          </p:nvPr>
        </p:nvSpPr>
        <p:spPr/>
        <p:txBody>
          <a:bodyPr/>
          <a:lstStyle/>
          <a:p>
            <a:r>
              <a:t>1.矿山环境治理与恢复面临诸多挑战和问题，如资金不足、技术难题、监管不力等。</a:t>
            </a:r>
          </a:p>
          <a:p>
            <a:r>
              <a:t>2.针对这些问题，需要采取有效的措施和办法加以解决。</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矿山环境治理与恢复概述</a:t>
            </a:r>
          </a:p>
        </p:txBody>
      </p:sp>
      <p:sp>
        <p:nvSpPr>
          <p:cNvPr id="3" name="Text Placeholder 2"/>
          <p:cNvSpPr>
            <a:spLocks noGrp="1"/>
          </p:cNvSpPr>
          <p:nvPr>
            <p:ph type="body" idx="1"/>
          </p:nvPr>
        </p:nvSpPr>
        <p:spPr/>
        <p:txBody>
          <a:bodyPr/>
          <a:lstStyle/>
          <a:p>
            <a:r>
              <a:t>矿山环境治理与恢复的未来发展趋势和前景展望</a:t>
            </a:r>
          </a:p>
        </p:txBody>
      </p:sp>
      <p:sp>
        <p:nvSpPr>
          <p:cNvPr id="4" name="Content Placeholder 3"/>
          <p:cNvSpPr>
            <a:spLocks noGrp="1"/>
          </p:cNvSpPr>
          <p:nvPr>
            <p:ph sz="half" idx="2"/>
          </p:nvPr>
        </p:nvSpPr>
        <p:spPr/>
        <p:txBody>
          <a:bodyPr/>
          <a:lstStyle/>
          <a:p>
            <a:r>
              <a:t>1.随着科技进步和社会经济发展，矿山环境治理与恢复将迎来新的发展机遇和挑战。</a:t>
            </a:r>
          </a:p>
          <a:p>
            <a:r>
              <a:t>2.未来发展趋势包括加强政策支持、推广先进技术、提高治理水平等。前景展望为矿山环境治理与恢复将成为矿产资源可持续利用的重要保障。</a:t>
            </a:r>
          </a:p>
          <a:p/>
        </p:txBody>
      </p:sp>
      <p:sp>
        <p:nvSpPr>
          <p:cNvPr id="5" name="Text Placeholder 4"/>
          <p:cNvSpPr>
            <a:spLocks noGrp="1"/>
          </p:cNvSpPr>
          <p:nvPr>
            <p:ph type="body" idx="3"/>
          </p:nvPr>
        </p:nvSpPr>
        <p:spPr/>
        <p:txBody>
          <a:bodyPr/>
          <a:lstStyle/>
          <a:p>
            <a:r>
              <a:t>矿山环境治理与恢复的社会责任和企业参与</a:t>
            </a:r>
          </a:p>
        </p:txBody>
      </p:sp>
      <p:sp>
        <p:nvSpPr>
          <p:cNvPr id="6" name="Content Placeholder 5"/>
          <p:cNvSpPr>
            <a:spLocks noGrp="1"/>
          </p:cNvSpPr>
          <p:nvPr>
            <p:ph sz="half" idx="4"/>
          </p:nvPr>
        </p:nvSpPr>
        <p:spPr/>
        <p:txBody>
          <a:bodyPr/>
          <a:lstStyle/>
          <a:p>
            <a:r>
              <a:t>1.矿山企业应承担起矿山环境治理与恢复的社会责任，积极参与治理工作。</a:t>
            </a:r>
          </a:p>
          <a:p>
            <a:r>
              <a:t>2.企业应加强与政府、社会各方面的合作，形成合力，共同推进矿山环境治理与恢复事业的发展。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矿山环境问题及影响</a:t>
            </a:r>
          </a:p>
        </p:txBody>
      </p:sp>
      <p:sp>
        <p:nvSpPr>
          <p:cNvPr id="3" name="Subtitle 2"/>
          <p:cNvSpPr>
            <a:spLocks noGrp="1"/>
          </p:cNvSpPr>
          <p:nvPr>
            <p:ph type="subTitle" idx="1"/>
          </p:nvPr>
        </p:nvSpPr>
        <p:spPr/>
        <p:txBody>
          <a:bodyPr/>
          <a:lstStyle/>
          <a:p>
            <a:r>
              <a:t>矿山环境治理与恢复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矿山环境问题及影响</a:t>
            </a:r>
          </a:p>
        </p:txBody>
      </p:sp>
      <p:sp>
        <p:nvSpPr>
          <p:cNvPr id="3" name="Text Placeholder 2"/>
          <p:cNvSpPr>
            <a:spLocks noGrp="1"/>
          </p:cNvSpPr>
          <p:nvPr>
            <p:ph type="body" idx="1"/>
          </p:nvPr>
        </p:nvSpPr>
        <p:spPr/>
        <p:txBody>
          <a:bodyPr/>
          <a:lstStyle/>
          <a:p>
            <a:r>
              <a:t>矿山环境问题及影响概述</a:t>
            </a:r>
          </a:p>
        </p:txBody>
      </p:sp>
      <p:sp>
        <p:nvSpPr>
          <p:cNvPr id="4" name="Content Placeholder 3"/>
          <p:cNvSpPr>
            <a:spLocks noGrp="1"/>
          </p:cNvSpPr>
          <p:nvPr>
            <p:ph sz="half" idx="2"/>
          </p:nvPr>
        </p:nvSpPr>
        <p:spPr/>
        <p:txBody>
          <a:bodyPr/>
          <a:lstStyle/>
          <a:p>
            <a:r>
              <a:t>1.矿山环境问题主要包括土地破坏、水资源污染、空气质量下降等。</a:t>
            </a:r>
          </a:p>
          <a:p>
            <a:r>
              <a:t>2.这些问题不仅对生态环境产生严重影响，也威胁到人类健康和社会经济发展。</a:t>
            </a:r>
          </a:p>
          <a:p>
            <a:r>
              <a:t>3.随着矿产资源开发力度的加大，矿山环境问题日益突出，亟待解决。</a:t>
            </a:r>
          </a:p>
          <a:p/>
        </p:txBody>
      </p:sp>
      <p:sp>
        <p:nvSpPr>
          <p:cNvPr id="5" name="Text Placeholder 4"/>
          <p:cNvSpPr>
            <a:spLocks noGrp="1"/>
          </p:cNvSpPr>
          <p:nvPr>
            <p:ph type="body" idx="3"/>
          </p:nvPr>
        </p:nvSpPr>
        <p:spPr/>
        <p:txBody>
          <a:bodyPr/>
          <a:lstStyle/>
          <a:p>
            <a:r>
              <a:t>土地破坏</a:t>
            </a:r>
          </a:p>
        </p:txBody>
      </p:sp>
      <p:sp>
        <p:nvSpPr>
          <p:cNvPr id="6" name="Content Placeholder 5"/>
          <p:cNvSpPr>
            <a:spLocks noGrp="1"/>
          </p:cNvSpPr>
          <p:nvPr>
            <p:ph sz="half" idx="4"/>
          </p:nvPr>
        </p:nvSpPr>
        <p:spPr/>
        <p:txBody>
          <a:bodyPr/>
          <a:lstStyle/>
          <a:p>
            <a:r>
              <a:t>1.矿产开采导致大面积土地破坏，地表植被被毁，土壤质量下降。</a:t>
            </a:r>
          </a:p>
          <a:p>
            <a:r>
              <a:t>2.土地破坏引发水土流失、土地荒漠化等严重问题。</a:t>
            </a:r>
          </a:p>
          <a:p>
            <a:r>
              <a:t>3.采取土地复垦、植被恢复等措施有助于减轻土地破坏的影响。</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矿山环境问题及影响</a:t>
            </a:r>
          </a:p>
        </p:txBody>
      </p:sp>
      <p:sp>
        <p:nvSpPr>
          <p:cNvPr id="3" name="Text Placeholder 2"/>
          <p:cNvSpPr>
            <a:spLocks noGrp="1"/>
          </p:cNvSpPr>
          <p:nvPr>
            <p:ph type="body" idx="1"/>
          </p:nvPr>
        </p:nvSpPr>
        <p:spPr/>
        <p:txBody>
          <a:bodyPr/>
          <a:lstStyle/>
          <a:p>
            <a:r>
              <a:t>水资源污染</a:t>
            </a:r>
          </a:p>
        </p:txBody>
      </p:sp>
      <p:sp>
        <p:nvSpPr>
          <p:cNvPr id="4" name="Content Placeholder 3"/>
          <p:cNvSpPr>
            <a:spLocks noGrp="1"/>
          </p:cNvSpPr>
          <p:nvPr>
            <p:ph sz="half" idx="2"/>
          </p:nvPr>
        </p:nvSpPr>
        <p:spPr/>
        <p:txBody>
          <a:bodyPr/>
          <a:lstStyle/>
          <a:p>
            <a:r>
              <a:t>1.矿山开采过程中产生的废水、废渣等污染物直接排放，导致水资源污染。</a:t>
            </a:r>
          </a:p>
          <a:p>
            <a:r>
              <a:t>2.水资源污染严重影响生态平衡和人类饮水安全。</a:t>
            </a:r>
          </a:p>
          <a:p>
            <a:r>
              <a:t>3.加强废水处理、废渣利用等技术手段的应用，降低水资源污染程度。</a:t>
            </a:r>
          </a:p>
          <a:p/>
        </p:txBody>
      </p:sp>
      <p:sp>
        <p:nvSpPr>
          <p:cNvPr id="5" name="Text Placeholder 4"/>
          <p:cNvSpPr>
            <a:spLocks noGrp="1"/>
          </p:cNvSpPr>
          <p:nvPr>
            <p:ph type="body" idx="3"/>
          </p:nvPr>
        </p:nvSpPr>
        <p:spPr/>
        <p:txBody>
          <a:bodyPr/>
          <a:lstStyle/>
          <a:p>
            <a:r>
              <a:t>空气质量下降</a:t>
            </a:r>
          </a:p>
        </p:txBody>
      </p:sp>
      <p:sp>
        <p:nvSpPr>
          <p:cNvPr id="6" name="Content Placeholder 5"/>
          <p:cNvSpPr>
            <a:spLocks noGrp="1"/>
          </p:cNvSpPr>
          <p:nvPr>
            <p:ph sz="half" idx="4"/>
          </p:nvPr>
        </p:nvSpPr>
        <p:spPr/>
        <p:txBody>
          <a:bodyPr/>
          <a:lstStyle/>
          <a:p>
            <a:r>
              <a:t>1.矿山开采、运输等过程中产生大量粉尘、废气，导致空气质量下降。</a:t>
            </a:r>
          </a:p>
          <a:p>
            <a:r>
              <a:t>2.空气质量下降对人类健康和生活质量产生负面影响。</a:t>
            </a:r>
          </a:p>
          <a:p>
            <a:r>
              <a:t>3.通过采用绿色开采技术、加强通风除尘等措施，改善矿山空气质量。</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矿山环境问题及影响</a:t>
            </a:r>
          </a:p>
        </p:txBody>
      </p:sp>
      <p:sp>
        <p:nvSpPr>
          <p:cNvPr id="3" name="Text Placeholder 2"/>
          <p:cNvSpPr>
            <a:spLocks noGrp="1"/>
          </p:cNvSpPr>
          <p:nvPr>
            <p:ph type="body" idx="1"/>
          </p:nvPr>
        </p:nvSpPr>
        <p:spPr/>
        <p:txBody>
          <a:bodyPr/>
          <a:lstStyle/>
          <a:p>
            <a:r>
              <a:t>生物多样性影响</a:t>
            </a:r>
          </a:p>
        </p:txBody>
      </p:sp>
      <p:sp>
        <p:nvSpPr>
          <p:cNvPr id="4" name="Content Placeholder 3"/>
          <p:cNvSpPr>
            <a:spLocks noGrp="1"/>
          </p:cNvSpPr>
          <p:nvPr>
            <p:ph sz="half" idx="2"/>
          </p:nvPr>
        </p:nvSpPr>
        <p:spPr/>
        <p:txBody>
          <a:bodyPr/>
          <a:lstStyle/>
          <a:p>
            <a:r>
              <a:t>1.矿山开发破坏生态环境，对生物多样性产生严重影响。</a:t>
            </a:r>
          </a:p>
          <a:p>
            <a:r>
              <a:t>2.生物多样性的丧失威胁到生态平衡和生态系统服务功能的发挥。</a:t>
            </a:r>
          </a:p>
          <a:p>
            <a:r>
              <a:t>3.保护生物多样性，需要采取生态修复、建立生态保护区等措施。</a:t>
            </a:r>
          </a:p>
          <a:p/>
        </p:txBody>
      </p:sp>
      <p:sp>
        <p:nvSpPr>
          <p:cNvPr id="5" name="Text Placeholder 4"/>
          <p:cNvSpPr>
            <a:spLocks noGrp="1"/>
          </p:cNvSpPr>
          <p:nvPr>
            <p:ph type="body" idx="3"/>
          </p:nvPr>
        </p:nvSpPr>
        <p:spPr/>
        <p:txBody>
          <a:bodyPr/>
          <a:lstStyle/>
          <a:p>
            <a:r>
              <a:t>社会经济影响</a:t>
            </a:r>
          </a:p>
        </p:txBody>
      </p:sp>
      <p:sp>
        <p:nvSpPr>
          <p:cNvPr id="6" name="Content Placeholder 5"/>
          <p:cNvSpPr>
            <a:spLocks noGrp="1"/>
          </p:cNvSpPr>
          <p:nvPr>
            <p:ph sz="half" idx="4"/>
          </p:nvPr>
        </p:nvSpPr>
        <p:spPr/>
        <p:txBody>
          <a:bodyPr/>
          <a:lstStyle/>
          <a:p>
            <a:r>
              <a:t>1.矿山环境问题对社会经济发展产生一定的制约作用。</a:t>
            </a:r>
          </a:p>
          <a:p>
            <a:r>
              <a:t>2.环境问题的存在可能影响投资环境和地方经济发展。</a:t>
            </a:r>
          </a:p>
          <a:p>
            <a:r>
              <a:t>3.加强矿山环境治理和恢复，有利于促进社会经济的可持续发展。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治理与恢复的原则与方法</a:t>
            </a:r>
          </a:p>
        </p:txBody>
      </p:sp>
      <p:sp>
        <p:nvSpPr>
          <p:cNvPr id="3" name="Subtitle 2"/>
          <p:cNvSpPr>
            <a:spLocks noGrp="1"/>
          </p:cNvSpPr>
          <p:nvPr>
            <p:ph type="subTitle" idx="1"/>
          </p:nvPr>
        </p:nvSpPr>
        <p:spPr/>
        <p:txBody>
          <a:bodyPr/>
          <a:lstStyle/>
          <a:p>
            <a:r>
              <a:t>矿山环境治理与恢复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治理与恢复的原则与方法</a:t>
            </a:r>
          </a:p>
        </p:txBody>
      </p:sp>
      <p:sp>
        <p:nvSpPr>
          <p:cNvPr id="3" name="Text Placeholder 2"/>
          <p:cNvSpPr>
            <a:spLocks noGrp="1"/>
          </p:cNvSpPr>
          <p:nvPr>
            <p:ph type="body" idx="1"/>
          </p:nvPr>
        </p:nvSpPr>
        <p:spPr/>
        <p:txBody>
          <a:bodyPr/>
          <a:lstStyle/>
          <a:p>
            <a:r>
              <a:t>预防为主，防治结合</a:t>
            </a:r>
          </a:p>
        </p:txBody>
      </p:sp>
      <p:sp>
        <p:nvSpPr>
          <p:cNvPr id="4" name="Content Placeholder 3"/>
          <p:cNvSpPr>
            <a:spLocks noGrp="1"/>
          </p:cNvSpPr>
          <p:nvPr>
            <p:ph sz="half" idx="2"/>
          </p:nvPr>
        </p:nvSpPr>
        <p:spPr/>
        <p:txBody>
          <a:bodyPr/>
          <a:lstStyle/>
          <a:p>
            <a:r>
              <a:t>1.在矿山环境治理与恢复中，首先应重视预防措施，减少矿山环境问题的产生。同时，对已经产生的环境问题，要及时进行治理与恢复，防止问题恶化。</a:t>
            </a:r>
          </a:p>
          <a:p>
            <a:r>
              <a:t>2.预防为主的原则要求在矿山开发过程中，注重环境保护，通过科学、合理的开发方式，减少对环境的影响。防治结合则要求对环境问题及时进行处理，避免问题的积累与扩大。</a:t>
            </a:r>
          </a:p>
          <a:p/>
        </p:txBody>
      </p:sp>
      <p:sp>
        <p:nvSpPr>
          <p:cNvPr id="5" name="Text Placeholder 4"/>
          <p:cNvSpPr>
            <a:spLocks noGrp="1"/>
          </p:cNvSpPr>
          <p:nvPr>
            <p:ph type="body" idx="3"/>
          </p:nvPr>
        </p:nvSpPr>
        <p:spPr/>
        <p:txBody>
          <a:bodyPr/>
          <a:lstStyle/>
          <a:p>
            <a:r>
              <a:t>谁开发，谁保护；谁破坏，谁恢复</a:t>
            </a:r>
          </a:p>
        </p:txBody>
      </p:sp>
      <p:sp>
        <p:nvSpPr>
          <p:cNvPr id="6" name="Content Placeholder 5"/>
          <p:cNvSpPr>
            <a:spLocks noGrp="1"/>
          </p:cNvSpPr>
          <p:nvPr>
            <p:ph sz="half" idx="4"/>
          </p:nvPr>
        </p:nvSpPr>
        <p:spPr/>
        <p:txBody>
          <a:bodyPr/>
          <a:lstStyle/>
          <a:p>
            <a:r>
              <a:t>1.矿山环境治理与恢复的责任主体应是矿山开发者，开发者在开发过程中需承担环境保护的责任，防止环境破坏。</a:t>
            </a:r>
          </a:p>
          <a:p>
            <a:r>
              <a:t>2.对于已经造成的环境破坏，开发者需负责恢复，确保环境的恢复与再利用。这一原则有助于提高开发者的环保意识，减少环境破坏行为。</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治理与恢复的原则与方法</a:t>
            </a:r>
          </a:p>
        </p:txBody>
      </p:sp>
      <p:sp>
        <p:nvSpPr>
          <p:cNvPr id="3" name="Content Placeholder 2"/>
          <p:cNvSpPr>
            <a:spLocks noGrp="1"/>
          </p:cNvSpPr>
          <p:nvPr>
            <p:ph sz="half" idx="2"/>
          </p:nvPr>
        </p:nvSpPr>
        <p:spPr/>
        <p:txBody>
          <a:bodyPr/>
          <a:lstStyle/>
          <a:p>
            <a:r>
              <a:t>1.针对不同矿山的地质环境、气候条件等因素，需采取不同的治理与恢复方式，确保治理效果。</a:t>
            </a:r>
          </a:p>
          <a:p>
            <a:r>
              <a:t>2.在治理过程中，应注重科学技术的应用，采取科学、有效的治理方法，提高治理效率与效果。</a:t>
            </a:r>
          </a:p>
          <a:p/>
        </p:txBody>
      </p:sp>
      <p:sp>
        <p:nvSpPr>
          <p:cNvPr id="4" name="Text Placeholder 3"/>
          <p:cNvSpPr>
            <a:spLocks noGrp="1"/>
          </p:cNvSpPr>
          <p:nvPr>
            <p:ph type="body" idx="3"/>
          </p:nvPr>
        </p:nvSpPr>
        <p:spPr/>
        <p:txBody>
          <a:bodyPr/>
          <a:lstStyle/>
          <a:p>
            <a:r>
              <a:t>经济效益、社会效益与环境效益相统一</a:t>
            </a:r>
          </a:p>
        </p:txBody>
      </p:sp>
      <p:sp>
        <p:nvSpPr>
          <p:cNvPr id="5" name="Content Placeholder 4"/>
          <p:cNvSpPr>
            <a:spLocks noGrp="1"/>
          </p:cNvSpPr>
          <p:nvPr>
            <p:ph sz="half" idx="4"/>
          </p:nvPr>
        </p:nvSpPr>
        <p:spPr/>
        <p:txBody>
          <a:bodyPr/>
          <a:lstStyle/>
          <a:p>
            <a:r>
              <a:t>1.在矿山环境治理与恢复过程中，需兼顾经济效益、社会效益与环境效益，确保三者的平衡发展。</a:t>
            </a:r>
          </a:p>
          <a:p>
            <a:r>
              <a:t>2.通过合理的治理与恢复方式，实现矿山经济的可持续发展，同时提高社会效益与环境效益。</a:t>
            </a:r>
          </a:p>
          <a:p/>
        </p:txBody>
      </p:sp>
      <p:sp>
        <p:nvSpPr>
          <p:cNvPr id="6" name="Text Placeholder 5"/>
          <p:cNvSpPr>
            <a:spLocks noGrp="1"/>
          </p:cNvSpPr>
          <p:nvPr>
            <p:ph type="body" idx="1"/>
          </p:nvPr>
        </p:nvSpPr>
        <p:spPr/>
        <p:txBody>
          <a:bodyPr/>
          <a:lstStyle/>
          <a:p>
            <a:r>
              <a:t>因地制宜，科学治理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治理与恢复的原则与方法</a:t>
            </a:r>
          </a:p>
        </p:txBody>
      </p:sp>
      <p:sp>
        <p:nvSpPr>
          <p:cNvPr id="3" name="Text Placeholder 2"/>
          <p:cNvSpPr>
            <a:spLocks noGrp="1"/>
          </p:cNvSpPr>
          <p:nvPr>
            <p:ph type="body" idx="1"/>
          </p:nvPr>
        </p:nvSpPr>
        <p:spPr/>
        <p:txBody>
          <a:bodyPr/>
          <a:lstStyle/>
          <a:p>
            <a:r>
              <a:t>政府引导，社会参与</a:t>
            </a:r>
          </a:p>
        </p:txBody>
      </p:sp>
      <p:sp>
        <p:nvSpPr>
          <p:cNvPr id="4" name="Content Placeholder 3"/>
          <p:cNvSpPr>
            <a:spLocks noGrp="1"/>
          </p:cNvSpPr>
          <p:nvPr>
            <p:ph sz="half" idx="2"/>
          </p:nvPr>
        </p:nvSpPr>
        <p:spPr/>
        <p:txBody>
          <a:bodyPr/>
          <a:lstStyle/>
          <a:p>
            <a:r>
              <a:t>1.政府在矿山环境治理与恢复过程中应发挥引导作用，制定相关政策法规，提供资金支持。</a:t>
            </a:r>
          </a:p>
          <a:p>
            <a:r>
              <a:t>2.同时，鼓励社会力量的参与，形成政府、企业、社会共同参与的治理模式，提高治理效果。</a:t>
            </a:r>
          </a:p>
          <a:p/>
        </p:txBody>
      </p:sp>
      <p:sp>
        <p:nvSpPr>
          <p:cNvPr id="5" name="Text Placeholder 4"/>
          <p:cNvSpPr>
            <a:spLocks noGrp="1"/>
          </p:cNvSpPr>
          <p:nvPr>
            <p:ph type="body" idx="3"/>
          </p:nvPr>
        </p:nvSpPr>
        <p:spPr/>
        <p:txBody>
          <a:bodyPr/>
          <a:lstStyle/>
          <a:p>
            <a:r>
              <a:t>长期规划，分期实施</a:t>
            </a:r>
          </a:p>
        </p:txBody>
      </p:sp>
      <p:sp>
        <p:nvSpPr>
          <p:cNvPr id="6" name="Content Placeholder 5"/>
          <p:cNvSpPr>
            <a:spLocks noGrp="1"/>
          </p:cNvSpPr>
          <p:nvPr>
            <p:ph sz="half" idx="4"/>
          </p:nvPr>
        </p:nvSpPr>
        <p:spPr/>
        <p:txBody>
          <a:bodyPr/>
          <a:lstStyle/>
          <a:p>
            <a:r>
              <a:t>1.矿山环境治理与恢复是一项长期的工作，需要制定长期规划，明确各阶段的目标与任务。</a:t>
            </a:r>
          </a:p>
          <a:p>
            <a:r>
              <a:t>2.在实施过程中，应分期实施，逐步推进，确保治理与恢复工作的有序进行。同时，分期实施也有助于根据实际情况调整治理方案，提高治理效果。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植被恢复与土地复垦</a:t>
            </a:r>
          </a:p>
        </p:txBody>
      </p:sp>
      <p:sp>
        <p:nvSpPr>
          <p:cNvPr id="3" name="Subtitle 2"/>
          <p:cNvSpPr>
            <a:spLocks noGrp="1"/>
          </p:cNvSpPr>
          <p:nvPr>
            <p:ph type="subTitle" idx="1"/>
          </p:nvPr>
        </p:nvSpPr>
        <p:spPr/>
        <p:txBody>
          <a:bodyPr/>
          <a:lstStyle/>
          <a:p>
            <a:r>
              <a:t>矿山环境治理与恢复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植被恢复与土地复垦</a:t>
            </a:r>
          </a:p>
        </p:txBody>
      </p:sp>
      <p:sp>
        <p:nvSpPr>
          <p:cNvPr id="3" name="Content Placeholder 2"/>
          <p:cNvSpPr>
            <a:spLocks noGrp="1"/>
          </p:cNvSpPr>
          <p:nvPr>
            <p:ph sz="half" idx="2"/>
          </p:nvPr>
        </p:nvSpPr>
        <p:spPr/>
        <p:txBody>
          <a:bodyPr/>
          <a:lstStyle/>
          <a:p>
            <a:r>
              <a:t>1.植被恢复有助于防止水土流失，提高土壤肥力，改善矿山生态环境。</a:t>
            </a:r>
          </a:p>
          <a:p>
            <a:r>
              <a:t>2.植被恢复可以增加生物多样性，促进生态平衡。</a:t>
            </a:r>
          </a:p>
          <a:p>
            <a:r>
              <a:t>3.植被恢复有利于恢复土地生产力，提高矿山复垦的效果。</a:t>
            </a:r>
          </a:p>
          <a:p/>
        </p:txBody>
      </p:sp>
      <p:sp>
        <p:nvSpPr>
          <p:cNvPr id="4" name="Text Placeholder 3"/>
          <p:cNvSpPr>
            <a:spLocks noGrp="1"/>
          </p:cNvSpPr>
          <p:nvPr>
            <p:ph type="body" idx="3"/>
          </p:nvPr>
        </p:nvSpPr>
        <p:spPr/>
        <p:txBody>
          <a:bodyPr/>
          <a:lstStyle/>
          <a:p>
            <a:r>
              <a:t>植被恢复的技术方法</a:t>
            </a:r>
          </a:p>
        </p:txBody>
      </p:sp>
      <p:sp>
        <p:nvSpPr>
          <p:cNvPr id="5" name="Content Placeholder 4"/>
          <p:cNvSpPr>
            <a:spLocks noGrp="1"/>
          </p:cNvSpPr>
          <p:nvPr>
            <p:ph sz="half" idx="4"/>
          </p:nvPr>
        </p:nvSpPr>
        <p:spPr/>
        <p:txBody>
          <a:bodyPr/>
          <a:lstStyle/>
          <a:p>
            <a:r>
              <a:t>1.直接播种法：适用于矿山废弃地土壤质量较好的地区，通过播种本土植物种子进行植被恢复。</a:t>
            </a:r>
          </a:p>
          <a:p>
            <a:r>
              <a:t>2.植被毯法：将草皮、灌木等植物材料制成植被毯，铺设在矿山废弃地进行植被恢复。</a:t>
            </a:r>
          </a:p>
          <a:p>
            <a:r>
              <a:t>3.生物工程技术：利用生物工程技术，如菌根技术、植物生长激素技术等，提高植被恢复的效果。</a:t>
            </a:r>
          </a:p>
          <a:p/>
        </p:txBody>
      </p:sp>
      <p:sp>
        <p:nvSpPr>
          <p:cNvPr id="6" name="Text Placeholder 5"/>
          <p:cNvSpPr>
            <a:spLocks noGrp="1"/>
          </p:cNvSpPr>
          <p:nvPr>
            <p:ph type="body" idx="1"/>
          </p:nvPr>
        </p:nvSpPr>
        <p:spPr/>
        <p:txBody>
          <a:bodyPr/>
          <a:lstStyle/>
          <a:p>
            <a:r>
              <a:t>植被恢复的重要性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植被恢复与土地复垦</a:t>
            </a:r>
          </a:p>
        </p:txBody>
      </p:sp>
      <p:sp>
        <p:nvSpPr>
          <p:cNvPr id="3" name="Text Placeholder 2"/>
          <p:cNvSpPr>
            <a:spLocks noGrp="1"/>
          </p:cNvSpPr>
          <p:nvPr>
            <p:ph type="body" idx="1"/>
          </p:nvPr>
        </p:nvSpPr>
        <p:spPr/>
        <p:txBody>
          <a:bodyPr/>
          <a:lstStyle/>
          <a:p>
            <a:r>
              <a:t>土地复垦的目的和意义</a:t>
            </a:r>
          </a:p>
        </p:txBody>
      </p:sp>
      <p:sp>
        <p:nvSpPr>
          <p:cNvPr id="4" name="Content Placeholder 3"/>
          <p:cNvSpPr>
            <a:spLocks noGrp="1"/>
          </p:cNvSpPr>
          <p:nvPr>
            <p:ph sz="half" idx="2"/>
          </p:nvPr>
        </p:nvSpPr>
        <p:spPr/>
        <p:txBody>
          <a:bodyPr/>
          <a:lstStyle/>
          <a:p>
            <a:r>
              <a:t>1.土地复垦的目的是将矿山废弃地转化为可利用的土地资源，提高土地利用效率。</a:t>
            </a:r>
          </a:p>
          <a:p>
            <a:r>
              <a:t>2.土地复垦有利于恢复生态环境，改善矿山周边地区的生产生活环境。</a:t>
            </a:r>
          </a:p>
          <a:p>
            <a:r>
              <a:t>3.土地复垦可以促进经济社会发展，提高矿山企业的社会形象。</a:t>
            </a:r>
          </a:p>
          <a:p/>
        </p:txBody>
      </p:sp>
      <p:sp>
        <p:nvSpPr>
          <p:cNvPr id="5" name="Text Placeholder 4"/>
          <p:cNvSpPr>
            <a:spLocks noGrp="1"/>
          </p:cNvSpPr>
          <p:nvPr>
            <p:ph type="body" idx="3"/>
          </p:nvPr>
        </p:nvSpPr>
        <p:spPr/>
        <p:txBody>
          <a:bodyPr/>
          <a:lstStyle/>
          <a:p>
            <a:r>
              <a:t>土地复垦的技术方法</a:t>
            </a:r>
          </a:p>
        </p:txBody>
      </p:sp>
      <p:sp>
        <p:nvSpPr>
          <p:cNvPr id="6" name="Content Placeholder 5"/>
          <p:cNvSpPr>
            <a:spLocks noGrp="1"/>
          </p:cNvSpPr>
          <p:nvPr>
            <p:ph sz="half" idx="4"/>
          </p:nvPr>
        </p:nvSpPr>
        <p:spPr/>
        <p:txBody>
          <a:bodyPr/>
          <a:lstStyle/>
          <a:p>
            <a:r>
              <a:t>1.土壤改良技术：通过添加有机肥料、矿物质等改良土壤，提高土地生产力。</a:t>
            </a:r>
          </a:p>
          <a:p>
            <a:r>
              <a:t>2.地形改造技术：通过地形改造，减少水土流失，提高土地保水性。</a:t>
            </a:r>
          </a:p>
          <a:p>
            <a:r>
              <a:t>3.水利工程技术：利用水利工程技术，如修建水渠、水池等，改善土地水利条件。</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https://d.book118.com/716213045124010034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矿山环境治理与恢复概述</vt:lpstr>
      <vt:lpstr> 矿山环境治理与恢复概述</vt:lpstr>
      <vt:lpstr> 矿山环境治理与恢复概述</vt:lpstr>
      <vt:lpstr> 矿山环境治理与恢复概述</vt:lpstr>
      <vt:lpstr> 矿山环境问题及影响</vt:lpstr>
      <vt:lpstr> 矿山环境问题及影响</vt:lpstr>
      <vt:lpstr> 矿山环境问题及影响</vt:lpstr>
      <vt:lpstr> 矿山环境问题及影响</vt:lpstr>
      <vt:lpstr> 治理与恢复的原则与方法</vt:lpstr>
      <vt:lpstr> 治理与恢复的原则与方法</vt:lpstr>
      <vt:lpstr> 治理与恢复的原则与方法</vt:lpstr>
      <vt:lpstr> 治理与恢复的原则与方法</vt:lpstr>
      <vt:lpstr> 植被恢复与土地复垦</vt:lpstr>
      <vt:lpstr> 植被恢复与土地复垦</vt:lpstr>
      <vt:lpstr> 植被恢复与土地复垦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2024-09-03T20:04:37.690</cp:lastPrinted>
  <dcterms:created xsi:type="dcterms:W3CDTF">2024-09-03T12:04:37Z</dcterms:created>
  <dcterms:modified xsi:type="dcterms:W3CDTF">2024-09-03T12:04:39Z</dcterms:modified>
</cp:coreProperties>
</file>