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3A3C9-5928-4541-845F-3BAB815ED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A728D-A874-45FA-AE97-68B25CA10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A10B4-6F25-4365-BB69-5C2A6E000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624AF-9714-43C1-A2E7-002D24998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2E2214-EB45-4EA7-9B05-446211E7C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F1AE52-EA2B-423C-A9CA-724B87A9B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984D95-D469-461D-9D60-509E2FE5E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2DAC5-0455-4E80-A561-001452105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71B7A-1237-41D9-94C3-DEF222268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29B56-3D12-409D-85F0-818C3D2E6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C4101-8799-40CF-9CBD-E35A00FF5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13213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科护理技术笔记PPT\n## 1.儿科护理的基本概念与重要性\n### 1.1儿科护理的定义与对象\n### 1.2儿科护理的重要性及意义\n### 1.3儿科护理的发展历程与趋势\n## 2.儿科护理的基本技术与方法\n### 2.1儿童生命体征的测量与评估\n### 2.2儿科疾病的护理常规与措施\n### 2.3儿科护理中的沟通与心理支持\n## 3.儿科护理中的突发情况与急救措施\n### 3.1儿科护理中的突发情况预防与应对\n### 3.2儿科急救技术操作与流程\n### 3.3儿科护理中的安全管理与风险评估\n## 4.儿科护理的器械与设备使用\n### 4.1儿科护理中的基本器械与设备\n### 4.2儿科护理器械与设备的使用方法与注意事项\n### 4.3儿科护理器械与设备的清洁与消毒管理\n## 5.儿科护理的质量与持续改进\n### 5.1儿科护理质量的评价标准与方法\n### 5.2儿科护理中的持续改进策略与实践\n### 5.3儿科护理团队的建设与协作\n## 6.儿科护理的教育与培训\n### 6.1儿科护理教育的目标与要求\n### 6.2儿科护理教育的实施与方法\n### 6.3儿科护理教育的评价与反馈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儿科护理技术笔记PPT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儿科护理的基本概念与重要性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儿童是指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出生至18岁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新生儿、婴儿、儿童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各个阶段的护理</a:t>
                </a:r>
                <a:endParaRPr/>
              </a:p>
            </p:txBody>
          </p:sp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儿科护理是针对儿童的护理工作</a:t>
                </a:r>
                <a:endParaRPr/>
              </a:p>
            </p:txBody>
          </p:sp>
        </p:grpSp>
        <p:grpSp>
          <p:nvGrpSpPr>
            <p:cNvPr id="24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健康儿童的护理包括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生长发育、预防接种、健康教育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患病儿童的护理包括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疾病诊断、治疗、康复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</p:txBody>
          </p:sp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儿科护理的对象包括健康儿童和患病儿童</a:t>
                </a:r>
                <a:endParaRPr/>
              </a:p>
            </p:txBody>
          </p:sp>
        </p:grpSp>
        <p:grpSp>
          <p:nvGrpSpPr>
            <p:cNvPr id="24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儿科护理人员需要具备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儿科专业知识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儿科护理人员需要了解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儿童生长发育特点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疾病特点</a:t>
                </a:r>
                <a:endParaRPr/>
              </a:p>
            </p:txBody>
          </p:sp>
          <p:sp>
            <p:nvSpPr>
              <p:cNvPr id="2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儿科护理需要专业知识和技能</a:t>
                </a:r>
                <a:endParaRPr/>
              </a:p>
            </p:txBody>
          </p:sp>
        </p:grpSp>
      </p:grpSp>
      <p:pic>
        <p:nvPicPr>
          <p:cNvPr id="25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儿科护理的定义与对象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儿科护理对儿童健康具有重要意义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促进儿童生长发育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患病率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提高儿童生活质量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身心健康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儿科护理对家庭和社会具有重要意义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提高儿童教育水平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提高国家人口素质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国家繁荣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：儿科护理起源于古代，主要以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：随着医学的发展，儿科护理逐渐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：儿科护理发展为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多学科交叉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的领域，包括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护理学、医学、心理学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等多学科</a:t>
                </a:r>
                <a:endParaRPr/>
              </a:p>
            </p:txBody>
          </p:sp>
          <p:sp>
            <p:nvSpPr>
              <p:cNvPr id="27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儿科护理的发展历程</a:t>
                </a:r>
                <a:endParaRPr/>
              </a:p>
            </p:txBody>
          </p:sp>
          <p:sp>
            <p:nvSpPr>
              <p:cNvPr id="27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：儿科护理将发展为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更加专业化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的领域，提高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：儿科护理将发展为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更加个性化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的护理，满足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不同儿童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：儿科护理将发展为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更加科技化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的领域，利用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现代科技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护理效率</a:t>
                </a:r>
                <a:endParaRPr/>
              </a:p>
            </p:txBody>
          </p:sp>
          <p:sp>
            <p:nvSpPr>
              <p:cNvPr id="28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儿科护理的发展趋势</a:t>
                </a:r>
                <a:endParaRPr/>
              </a:p>
            </p:txBody>
          </p:sp>
          <p:sp>
            <p:nvSpPr>
              <p:cNvPr id="28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儿科护理的发展历程与趋势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儿科护理的基本技术与方法</a:t>
            </a:r>
            <a:endParaRPr/>
          </a:p>
        </p:txBody>
      </p:sp>
      <p:sp>
        <p:nvSpPr>
          <p:cNvPr id="28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儿童生命体征的测量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：测量儿童体温，了解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发热、低体温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：测量儿童脉搏，了解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心率、心律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：测量儿童呼吸，了解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呼吸频率、节律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：测量儿童血压，了解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高血压、低血压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等情况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儿童生命体征的评估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：评估儿童精神状态，了解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意识、烦躁、嗜睡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：评估儿童皮肤，了解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湿润、干燥、黄疸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：评估儿童口腔，了解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口腔黏膜、牙齿、舌苔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：评估儿童排泄，了解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大小便、呕吐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等情况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儿童生命体征的测量与评估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1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1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保持环境整洁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保持规律作息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：根据病情需要，给予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药物剂量、时间、副作用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：根据病情需要，给予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合理营养支持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营养摄入、消化、吸收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</p:txBody>
          </p:sp>
          <p:sp>
            <p:nvSpPr>
              <p:cNvPr id="31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儿科疾病的护理常规</a:t>
                </a:r>
                <a:endParaRPr/>
              </a:p>
            </p:txBody>
          </p:sp>
          <p:sp>
            <p:nvSpPr>
              <p:cNvPr id="31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1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抗感染治疗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补充水分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防止脱水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缓解支气管痉挛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保持环境清洁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等护理措施</a:t>
                </a:r>
                <a:endParaRPr/>
              </a:p>
            </p:txBody>
          </p:sp>
          <p:sp>
            <p:nvSpPr>
              <p:cNvPr id="31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儿科疾病的护理措施</a:t>
                </a:r>
                <a:endParaRPr/>
              </a:p>
            </p:txBody>
          </p:sp>
          <p:sp>
            <p:nvSpPr>
              <p:cNvPr id="31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儿科疾病的护理常规与措施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儿科护理中的沟通</a:t>
                </a:r>
                <a:endParaRPr/>
              </a:p>
            </p:txBody>
          </p:sp>
          <p:sp>
            <p:nvSpPr>
              <p:cNvPr id="3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：倾听儿童及家属的需求和问题，给予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：解释疾病及治疗的相关知识，提高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：指导儿童及家属进行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自我护理能力</a:t>
                </a:r>
                <a:endParaRPr/>
              </a:p>
            </p:txBody>
          </p:sp>
          <p:sp>
            <p:nvSpPr>
              <p:cNvPr id="3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儿科护理中的心理支持</a:t>
                </a:r>
                <a:endParaRPr/>
              </a:p>
            </p:txBody>
          </p:sp>
          <p:sp>
            <p:nvSpPr>
              <p:cNvPr id="3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建立信任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：与儿童及家属建立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：针对儿童及家属的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焦虑、恐惧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等情绪，给予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：鼓励家属参与护理，提供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endParaRPr/>
              </a:p>
            </p:txBody>
          </p:sp>
          <p:sp>
            <p:nvSpPr>
              <p:cNvPr id="3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儿科护理中的沟通与心理支持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儿科护理中的突发情况与急救措施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儿科护理中的突发情况预防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：密切观察儿童的生命体征、病情变化，及时发现异常情况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：加强儿童及家属的健康教育，提高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自我防护意识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：加强儿童护理环境的安全措施，降低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意外风险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儿科护理中的突发情况应对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：制定儿科护理的应急预案，提高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：加强儿科护理团队的协作，提高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应急处理效率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请示汇报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：遇到突发情况，及时请示汇报，寻求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专业指导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儿科护理中的突发情况预防与应对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儿科急救技术操作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：掌握儿童心肺复苏的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气管插管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：掌握儿童气管插管的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：掌握儿童静脉输液的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穿刺技巧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输液管理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儿科急救技术操作流程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：首先对病情进行评估，判断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急救的紧急程度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呼叫支援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：遇到紧急情况，及时呼叫支援，寻求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：根据病情和应急预案，采取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相应的急救措施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记录总结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：对急救过程进行记录和总结，提高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急救质量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儿科急救技术操作与流程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儿科护理中的安全管理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：制定儿科护理的安全管理制度，确保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：加强儿科护理环境的安全管理，降低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：加强儿科护理人员的管理，提高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操作技能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儿科护理中的风险评估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：识别儿科护理中的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：对识别出的风险进行评估，判断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：采取相应的风险控制措施，降低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风险发生率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儿科护理中的安全管理与风险评估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https://d.book118.com/716213213054010051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儿科护理技术笔记PPT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2024-09-17T01:10:47.693</cp:lastPrinted>
  <dcterms:created xsi:type="dcterms:W3CDTF">2024-09-16T17:10:47Z</dcterms:created>
  <dcterms:modified xsi:type="dcterms:W3CDTF">2024-09-16T17:10:49Z</dcterms:modified>
</cp:coreProperties>
</file>