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59.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image" Target="../media/image3.png"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tags" Target="../tags/tag24.xml" /><Relationship Id="rId9"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5.xml" /><Relationship Id="rId2" Type="http://schemas.openxmlformats.org/officeDocument/2006/relationships/tags" Target="../tags/tag26.xml"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tags" Target="../tags/tag3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9.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image" Target="../media/image5.png" /><Relationship Id="rId7" Type="http://schemas.openxmlformats.org/officeDocument/2006/relationships/tags" Target="../tags/tag47.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image" Target="../media/image5.png" /><Relationship Id="rId6" Type="http://schemas.openxmlformats.org/officeDocument/2006/relationships/tags" Target="../tags/tag52.xml" /><Relationship Id="rId7" Type="http://schemas.openxmlformats.org/officeDocument/2006/relationships/image" Target="../media/image4.png" /><Relationship Id="rId8" Type="http://schemas.openxmlformats.org/officeDocument/2006/relationships/tags" Target="../tags/tag53.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image" Target="../media/image6.png"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943906-1EC1-4089-9875-0BFBC2810B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E0A40A-0CF7-4D7F-AD41-1CCAF9E1B4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B1C537-EEB4-4C4D-A950-DFC9C3C028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35256F-38A2-4879-B027-303C6008E8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D32BB7-3460-4E74-B4A2-EE6CA58877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C4446E-792B-4672-A131-B63455151D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6FD1ED-0FD3-446B-82F9-CCE3E26365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FAD178-C36E-46DD-9E80-D9F72CA259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08C133-ECB5-48AD-A1EF-706B906B43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9C01B0-60C6-4839-9EB9-F7D415FCBF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2C4082-DBCA-4989-AD07-6556756B0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7" name="@png" descr="preencoded.png"/>
          <p:cNvPicPr>
            <a:picLocks noChangeAspect="1"/>
          </p:cNvPicPr>
          <p:nvPr userDrawn="1">
            <p:custDataLst>
              <p:tags r:id="rId2"/>
            </p:custDataLst>
          </p:nvPr>
        </p:nvPicPr>
        <p:blipFill>
          <a:blip r:embed="rId1"/>
          <a:stretch>
            <a:fillRect/>
          </a:stretch>
        </p:blipFill>
        <p:spPr>
          <a:xfrm>
            <a:off x="0" y="0"/>
            <a:ext cx="12193905" cy="6858000"/>
          </a:xfrm>
          <a:prstGeom prst="rect">
            <a:avLst/>
          </a:prstGeom>
        </p:spPr>
      </p:pic>
      <p:sp>
        <p:nvSpPr>
          <p:cNvPr id="1048668" name="标题 1"/>
          <p:cNvSpPr>
            <a:spLocks noGrp="1"/>
          </p:cNvSpPr>
          <p:nvPr>
            <p:ph type="ctrTitle" hasCustomPrompt="1"/>
            <p:custDataLst>
              <p:tags r:id="rId3"/>
            </p:custDataLst>
          </p:nvPr>
        </p:nvSpPr>
        <p:spPr>
          <a:xfrm>
            <a:off x="838200" y="1190479"/>
            <a:ext cx="5257800" cy="2452093"/>
          </a:xfrm>
        </p:spPr>
        <p:txBody>
          <a:bodyPr anchor="b">
            <a:noAutofit/>
          </a:bodyPr>
          <a:lstStyle>
            <a:lvl1pPr algn="l">
              <a:lnSpc>
                <a:spcPct val="100000"/>
              </a:lnSpc>
              <a:defRPr sz="4800">
                <a:solidFill>
                  <a:schemeClr val="accent1">
                    <a:lumMod val="50000"/>
                  </a:schemeClr>
                </a:solidFill>
                <a:latin typeface="+mj-ea"/>
                <a:ea typeface="+mj-ea"/>
              </a:defRPr>
            </a:lvl1pPr>
          </a:lstStyle>
          <a:p>
            <a:r>
              <a:rPr lang="zh-CN" altLang="en-US"/>
              <a:t>单击此处</a:t>
            </a:r>
            <a:br>
              <a:rPr lang="en-US" altLang="zh-CN"/>
            </a:br>
            <a:r>
              <a:rPr lang="zh-CN" altLang="en-US"/>
              <a:t>编辑母版标题样式</a:t>
            </a:r>
            <a:endParaRPr lang="zh-CN" altLang="en-US"/>
          </a:p>
        </p:txBody>
      </p:sp>
      <p:sp>
        <p:nvSpPr>
          <p:cNvPr id="1048670" name="文本占位符 23"/>
          <p:cNvSpPr>
            <a:spLocks noGrp="1"/>
          </p:cNvSpPr>
          <p:nvPr>
            <p:ph type="body" sz="quarter" idx="17" hasCustomPrompt="1"/>
            <p:custDataLst>
              <p:tags r:id="rId4"/>
            </p:custDataLst>
          </p:nvPr>
        </p:nvSpPr>
        <p:spPr>
          <a:xfrm>
            <a:off x="838199" y="4144300"/>
            <a:ext cx="5343524" cy="1404250"/>
          </a:xfrm>
        </p:spPr>
        <p:txBody>
          <a:bodyPr anchor="t">
            <a:normAutofit/>
          </a:bodyPr>
          <a:lstStyle>
            <a:lvl1pPr marL="0" indent="0" algn="just">
              <a:lnSpc>
                <a:spcPct val="100000"/>
              </a:lnSpc>
              <a:buNone/>
              <a:defRPr sz="1800">
                <a:solidFill>
                  <a:schemeClr val="accent1">
                    <a:lumMod val="50000"/>
                  </a:schemeClr>
                </a:solidFill>
              </a:defRPr>
            </a:lvl1pPr>
          </a:lstStyle>
          <a:p>
            <a:pPr lvl="0"/>
            <a:r>
              <a:rPr lang="zh-CN" altLang="en-US"/>
              <a:t>署名占位符</a:t>
            </a:r>
            <a:endParaRPr lang="zh-CN" altLang="en-US"/>
          </a:p>
        </p:txBody>
      </p:sp>
      <p:sp>
        <p:nvSpPr>
          <p:cNvPr id="1048672" name="副标题 2"/>
          <p:cNvSpPr>
            <a:spLocks noGrp="1"/>
          </p:cNvSpPr>
          <p:nvPr>
            <p:ph type="subTitle" idx="1"/>
            <p:custDataLst>
              <p:tags r:id="rId5"/>
            </p:custDataLst>
          </p:nvPr>
        </p:nvSpPr>
        <p:spPr>
          <a:xfrm>
            <a:off x="838198" y="3668858"/>
            <a:ext cx="5257802" cy="482678"/>
          </a:xfrm>
        </p:spPr>
        <p:txBody>
          <a:bodyPr anchor="t">
            <a:normAutofit/>
          </a:bodyPr>
          <a:lstStyle>
            <a:lvl1pPr marL="0" indent="0" algn="l">
              <a:lnSpc>
                <a:spcPct val="100000"/>
              </a:lnSpc>
              <a:buNone/>
              <a:defRPr sz="1600">
                <a:solidFill>
                  <a:schemeClr val="accent1">
                    <a:lumMod val="50000"/>
                  </a:schemeClr>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4" name="日期占位符 2"/>
          <p:cNvSpPr>
            <a:spLocks noGrp="1"/>
          </p:cNvSpPr>
          <p:nvPr>
            <p:ph type="dt" sz="half" idx="18"/>
            <p:custDataLst>
              <p:tags r:id="rId6"/>
            </p:custDataLst>
          </p:nvPr>
        </p:nvSpPr>
        <p:spPr/>
        <p:txBody>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9"/>
            <p:custDataLst>
              <p:tags r:id="rId7"/>
            </p:custDataLst>
          </p:nvPr>
        </p:nvSpPr>
        <p:spPr/>
        <p:txBody>
          <a:bodyPr/>
          <a:lstStyle/>
          <a:p>
            <a:endParaRPr lang="zh-CN" altLang="en-US"/>
          </a:p>
        </p:txBody>
      </p:sp>
      <p:sp>
        <p:nvSpPr>
          <p:cNvPr id="1048678" name="灯片编号占位符 5"/>
          <p:cNvSpPr>
            <a:spLocks noGrp="1"/>
          </p:cNvSpPr>
          <p:nvPr>
            <p:ph type="sldNum" sz="quarter" idx="20"/>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0" name="标题 1"/>
          <p:cNvSpPr>
            <a:spLocks noGrp="1"/>
          </p:cNvSpPr>
          <p:nvPr>
            <p:ph type="title"/>
            <p:custDataLst>
              <p:tags r:id="rId1"/>
            </p:custDataLst>
          </p:nvPr>
        </p:nvSpPr>
        <p:spPr>
          <a:xfrm>
            <a:off x="838200" y="360045"/>
            <a:ext cx="9267701" cy="654685"/>
          </a:xfrm>
        </p:spPr>
        <p:txBody>
          <a:bodyPr/>
          <a:lstStyle>
            <a:lvl1pPr>
              <a:defRPr>
                <a:solidFill>
                  <a:schemeClr val="accent1">
                    <a:lumMod val="50000"/>
                  </a:schemeClr>
                </a:solidFill>
              </a:defRPr>
            </a:lvl1pPr>
          </a:lstStyle>
          <a:p>
            <a:r>
              <a:rPr lang="zh-CN" altLang="en-US"/>
              <a:t>单击此处编辑母版标题样式</a:t>
            </a:r>
            <a:endParaRPr lang="zh-CN" altLang="en-US"/>
          </a:p>
        </p:txBody>
      </p:sp>
      <p:sp>
        <p:nvSpPr>
          <p:cNvPr id="1048682"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6" name="页脚占位符 4"/>
          <p:cNvSpPr>
            <a:spLocks noGrp="1"/>
          </p:cNvSpPr>
          <p:nvPr>
            <p:ph type="ftr" sz="quarter" idx="11"/>
            <p:custDataLst>
              <p:tags r:id="rId4"/>
            </p:custDataLst>
          </p:nvPr>
        </p:nvSpPr>
        <p:spPr/>
        <p:txBody>
          <a:bodyPr/>
          <a:lstStyle/>
          <a:p>
            <a:endParaRPr lang="zh-CN" altLang="en-US"/>
          </a:p>
        </p:txBody>
      </p:sp>
      <p:sp>
        <p:nvSpPr>
          <p:cNvPr id="1048688"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png" descr="preencoded.png"/>
          <p:cNvPicPr>
            <a:picLocks noChangeAspect="1"/>
          </p:cNvPicPr>
          <p:nvPr userDrawn="1">
            <p:custDataLst>
              <p:tags r:id="rId2"/>
            </p:custDataLst>
          </p:nvPr>
        </p:nvPicPr>
        <p:blipFill>
          <a:blip r:embed="rId1"/>
          <a:stretch>
            <a:fillRect/>
          </a:stretch>
        </p:blipFill>
        <p:spPr>
          <a:xfrm>
            <a:off x="0" y="0"/>
            <a:ext cx="12192000" cy="2125714"/>
          </a:xfrm>
          <a:prstGeom prst="rect">
            <a:avLst/>
          </a:prstGeom>
        </p:spPr>
      </p:pic>
      <p:sp>
        <p:nvSpPr>
          <p:cNvPr id="1048690" name="标题 1"/>
          <p:cNvSpPr>
            <a:spLocks noGrp="1"/>
          </p:cNvSpPr>
          <p:nvPr>
            <p:ph type="title" hasCustomPrompt="1"/>
            <p:custDataLst>
              <p:tags r:id="rId3"/>
            </p:custDataLst>
          </p:nvPr>
        </p:nvSpPr>
        <p:spPr>
          <a:xfrm>
            <a:off x="840105" y="449580"/>
            <a:ext cx="10608945" cy="896620"/>
          </a:xfrm>
        </p:spPr>
        <p:txBody>
          <a:bodyPr anchor="b">
            <a:normAutofit/>
          </a:bodyPr>
          <a:lstStyle>
            <a:lvl1pPr>
              <a:defRPr sz="4800"/>
            </a:lvl1pPr>
          </a:lstStyle>
          <a:p>
            <a:r>
              <a:rPr lang="zh-CN" altLang="en-US"/>
              <a:t>标题</a:t>
            </a:r>
            <a:endParaRPr lang="zh-CN" altLang="en-US"/>
          </a:p>
        </p:txBody>
      </p:sp>
      <p:sp>
        <p:nvSpPr>
          <p:cNvPr id="1048692" name="日期占位符 2"/>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4" name="页脚占位符 4"/>
          <p:cNvSpPr>
            <a:spLocks noGrp="1"/>
          </p:cNvSpPr>
          <p:nvPr>
            <p:ph type="ftr" sz="quarter" idx="11"/>
            <p:custDataLst>
              <p:tags r:id="rId5"/>
            </p:custDataLst>
          </p:nvPr>
        </p:nvSpPr>
        <p:spPr/>
        <p:txBody>
          <a:bodyPr/>
          <a:lstStyle/>
          <a:p>
            <a:endParaRPr lang="zh-CN" altLang="en-US"/>
          </a:p>
        </p:txBody>
      </p:sp>
      <p:sp>
        <p:nvSpPr>
          <p:cNvPr id="1048696"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698" name="矩形 2"/>
          <p:cNvSpPr/>
          <p:nvPr userDrawn="1">
            <p:custDataLst>
              <p:tags r:id="rId1"/>
            </p:custDataLst>
          </p:nvPr>
        </p:nvSpPr>
        <p:spPr>
          <a:xfrm>
            <a:off x="-12700" y="6985"/>
            <a:ext cx="12204700" cy="6851015"/>
          </a:xfrm>
          <a:prstGeom prst="rect">
            <a:avLst/>
          </a:prstGeom>
          <a:gradFill>
            <a:gsLst>
              <a:gs pos="0">
                <a:schemeClr val="accent3">
                  <a:lumMod val="1000"/>
                  <a:lumOff val="99000"/>
                </a:schemeClr>
              </a:gs>
              <a:gs pos="74000">
                <a:schemeClr val="accent2">
                  <a:lumMod val="15000"/>
                  <a:lumOff val="85000"/>
                </a:schemeClr>
              </a:gs>
              <a:gs pos="100000">
                <a:schemeClr val="accent2">
                  <a:lumMod val="15000"/>
                  <a:lumOff val="85000"/>
                </a:schemeClr>
              </a:gs>
            </a:gsLst>
            <a:lin ang="27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标题 1"/>
          <p:cNvSpPr>
            <a:spLocks noGrp="1"/>
          </p:cNvSpPr>
          <p:nvPr>
            <p:ph type="title" hasCustomPrompt="1"/>
            <p:custDataLst>
              <p:tags r:id="rId2"/>
            </p:custDataLst>
          </p:nvPr>
        </p:nvSpPr>
        <p:spPr>
          <a:xfrm>
            <a:off x="1042271" y="3682871"/>
            <a:ext cx="5754314" cy="2476722"/>
          </a:xfrm>
        </p:spPr>
        <p:txBody>
          <a:bodyPr anchor="t">
            <a:normAutofit/>
          </a:bodyPr>
          <a:lstStyle>
            <a:lvl1pPr algn="just">
              <a:defRPr sz="5400"/>
            </a:lvl1pPr>
          </a:lstStyle>
          <a:p>
            <a:r>
              <a:rPr lang="zh-CN" altLang="en-US"/>
              <a:t>单击编辑母版标题</a:t>
            </a:r>
            <a:endParaRPr lang="zh-CN" altLang="en-US"/>
          </a:p>
        </p:txBody>
      </p:sp>
      <p:sp>
        <p:nvSpPr>
          <p:cNvPr id="1048702" name="文本占位符 7"/>
          <p:cNvSpPr>
            <a:spLocks noGrp="1"/>
          </p:cNvSpPr>
          <p:nvPr>
            <p:ph type="body" sz="quarter" idx="13" hasCustomPrompt="1"/>
            <p:custDataLst>
              <p:tags r:id="rId3"/>
            </p:custDataLst>
          </p:nvPr>
        </p:nvSpPr>
        <p:spPr>
          <a:xfrm>
            <a:off x="1040366" y="2414141"/>
            <a:ext cx="5754314" cy="1224280"/>
          </a:xfrm>
        </p:spPr>
        <p:txBody>
          <a:bodyPr anchor="b">
            <a:noAutofit/>
          </a:bodyPr>
          <a:lstStyle>
            <a:lvl1pPr marL="0" indent="0" algn="just">
              <a:buNone/>
              <a:defRPr sz="8000" b="1">
                <a:solidFill>
                  <a:schemeClr val="accent1">
                    <a:lumMod val="60000"/>
                    <a:lumOff val="40000"/>
                  </a:schemeClr>
                </a:solidFill>
              </a:defRPr>
            </a:lvl1pPr>
          </a:lstStyle>
          <a:p>
            <a:pPr lvl="0"/>
            <a:r>
              <a:rPr lang="zh-CN" altLang="en-US"/>
              <a:t>节编号</a:t>
            </a:r>
            <a:endParaRPr lang="zh-CN" altLang="en-US"/>
          </a:p>
        </p:txBody>
      </p:sp>
      <p:pic>
        <p:nvPicPr>
          <p:cNvPr id="2097161" name="图片 4" descr="未标题-4"/>
          <p:cNvPicPr>
            <a:picLocks noChangeAspect="1"/>
          </p:cNvPicPr>
          <p:nvPr userDrawn="1">
            <p:custDataLst>
              <p:tags r:id="rId5"/>
            </p:custDataLst>
          </p:nvPr>
        </p:nvPicPr>
        <p:blipFill>
          <a:blip r:embed="rId4"/>
          <a:srcRect l="56742" t="21431" b="17463"/>
          <a:stretch>
            <a:fillRect/>
          </a:stretch>
        </p:blipFill>
        <p:spPr>
          <a:xfrm>
            <a:off x="7108825" y="1150966"/>
            <a:ext cx="5085715" cy="5711190"/>
          </a:xfrm>
          <a:prstGeom prst="rect">
            <a:avLst/>
          </a:prstGeom>
        </p:spPr>
      </p:pic>
      <p:sp>
        <p:nvSpPr>
          <p:cNvPr id="1048704" name="日期占位符 3"/>
          <p:cNvSpPr>
            <a:spLocks noGrp="1"/>
          </p:cNvSpPr>
          <p:nvPr>
            <p:ph type="dt" sz="half" idx="14"/>
            <p:custDataLst>
              <p:tags r:id="rId6"/>
            </p:custDataLst>
          </p:nvPr>
        </p:nvSpPr>
        <p:spPr/>
        <p:txBody>
          <a:bodyPr/>
          <a:lstStyle/>
          <a:p>
            <a:fld id="{5592522B-0F24-4480-B9DD-A9474A6880D6}" type="datetimeFigureOut">
              <a:rPr lang="zh-CN" altLang="en-US" smtClean="0"/>
              <a:t/>
            </a:fld>
            <a:endParaRPr lang="zh-CN" altLang="en-US"/>
          </a:p>
        </p:txBody>
      </p:sp>
      <p:sp>
        <p:nvSpPr>
          <p:cNvPr id="1048706" name="页脚占位符 5"/>
          <p:cNvSpPr>
            <a:spLocks noGrp="1"/>
          </p:cNvSpPr>
          <p:nvPr>
            <p:ph type="ftr" sz="quarter" idx="15"/>
            <p:custDataLst>
              <p:tags r:id="rId7"/>
            </p:custDataLst>
          </p:nvPr>
        </p:nvSpPr>
        <p:spPr/>
        <p:txBody>
          <a:bodyPr/>
          <a:lstStyle/>
          <a:p>
            <a:endParaRPr lang="zh-CN" altLang="en-US"/>
          </a:p>
        </p:txBody>
      </p:sp>
      <p:sp>
        <p:nvSpPr>
          <p:cNvPr id="1048708" name="灯片编号占位符 6"/>
          <p:cNvSpPr>
            <a:spLocks noGrp="1"/>
          </p:cNvSpPr>
          <p:nvPr>
            <p:ph type="sldNum" sz="quarter" idx="16"/>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0"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6" name="日期占位符 4"/>
          <p:cNvSpPr>
            <a:spLocks noGrp="1"/>
          </p:cNvSpPr>
          <p:nvPr>
            <p:ph type="dt" sz="half" idx="10"/>
            <p:custDataLst>
              <p:tags r:id="rId4"/>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18" name="页脚占位符 5"/>
          <p:cNvSpPr>
            <a:spLocks noGrp="1"/>
          </p:cNvSpPr>
          <p:nvPr>
            <p:ph type="ftr" sz="quarter" idx="11"/>
            <p:custDataLst>
              <p:tags r:id="rId5"/>
            </p:custDataLst>
          </p:nvPr>
        </p:nvSpPr>
        <p:spPr/>
        <p:txBody>
          <a:bodyPr/>
          <a:lstStyle/>
          <a:p>
            <a:endParaRPr lang="zh-CN" altLang="en-US"/>
          </a:p>
        </p:txBody>
      </p:sp>
      <p:sp>
        <p:nvSpPr>
          <p:cNvPr id="1048720"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2" name="标题 1"/>
          <p:cNvSpPr>
            <a:spLocks noGrp="1"/>
          </p:cNvSpPr>
          <p:nvPr>
            <p:ph type="title"/>
            <p:custDataLst>
              <p:tags r:id="rId1"/>
            </p:custDataLst>
          </p:nvPr>
        </p:nvSpPr>
        <p:spPr>
          <a:xfrm>
            <a:off x="839788" y="360000"/>
            <a:ext cx="9288000" cy="6552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2" name="日期占位符 6"/>
          <p:cNvSpPr>
            <a:spLocks noGrp="1"/>
          </p:cNvSpPr>
          <p:nvPr>
            <p:ph type="dt" sz="half" idx="10"/>
            <p:custDataLst>
              <p:tags r:id="rId6"/>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34" name="页脚占位符 7"/>
          <p:cNvSpPr>
            <a:spLocks noGrp="1"/>
          </p:cNvSpPr>
          <p:nvPr>
            <p:ph type="ftr" sz="quarter" idx="11"/>
            <p:custDataLst>
              <p:tags r:id="rId7"/>
            </p:custDataLst>
          </p:nvPr>
        </p:nvSpPr>
        <p:spPr/>
        <p:txBody>
          <a:bodyPr/>
          <a:lstStyle/>
          <a:p>
            <a:endParaRPr lang="zh-CN" altLang="en-US"/>
          </a:p>
        </p:txBody>
      </p:sp>
      <p:sp>
        <p:nvSpPr>
          <p:cNvPr id="1048736"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40" name="日期占位符 2"/>
          <p:cNvSpPr>
            <a:spLocks noGrp="1"/>
          </p:cNvSpPr>
          <p:nvPr>
            <p:ph type="dt" sz="half" idx="10"/>
            <p:custDataLst>
              <p:tags r:id="rId2"/>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42" name="页脚占位符 3"/>
          <p:cNvSpPr>
            <a:spLocks noGrp="1"/>
          </p:cNvSpPr>
          <p:nvPr>
            <p:ph type="ftr" sz="quarter" idx="11"/>
            <p:custDataLst>
              <p:tags r:id="rId3"/>
            </p:custDataLst>
          </p:nvPr>
        </p:nvSpPr>
        <p:spPr/>
        <p:txBody>
          <a:bodyPr/>
          <a:lstStyle/>
          <a:p>
            <a:endParaRPr lang="zh-CN" altLang="en-US"/>
          </a:p>
        </p:txBody>
      </p:sp>
      <p:sp>
        <p:nvSpPr>
          <p:cNvPr id="1048744"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3" name="图片 11"/>
          <p:cNvPicPr>
            <a:picLocks noChangeAspect="1"/>
          </p:cNvPicPr>
          <p:nvPr userDrawn="1">
            <p:custDataLst>
              <p:tags r:id="rId2"/>
            </p:custDataLst>
          </p:nvPr>
        </p:nvPicPr>
        <p:blipFill>
          <a:blip r:embed="rId1"/>
          <a:srcRect l="2633" t="71072" r="68750" b="10324"/>
          <a:stretch>
            <a:fillRect/>
          </a:stretch>
        </p:blipFill>
        <p:spPr>
          <a:xfrm>
            <a:off x="0" y="5592726"/>
            <a:ext cx="2553970" cy="1275907"/>
          </a:xfrm>
          <a:prstGeom prst="rect">
            <a:avLst/>
          </a:prstGeom>
        </p:spPr>
      </p:pic>
      <p:sp>
        <p:nvSpPr>
          <p:cNvPr id="1048746" name="日期占位符 1"/>
          <p:cNvSpPr>
            <a:spLocks noGrp="1"/>
          </p:cNvSpPr>
          <p:nvPr>
            <p:ph type="dt" sz="half" idx="10"/>
            <p:custDataLst>
              <p:tags r:id="rId3"/>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pic>
        <p:nvPicPr>
          <p:cNvPr id="2097165" name="图片 13"/>
          <p:cNvPicPr>
            <a:picLocks noChangeAspect="1"/>
          </p:cNvPicPr>
          <p:nvPr userDrawn="1">
            <p:custDataLst>
              <p:tags r:id="rId7"/>
            </p:custDataLst>
          </p:nvPr>
        </p:nvPicPr>
        <p:blipFill>
          <a:blip r:embed="rId6"/>
          <a:srcRect l="75357" t="19812" r="7610" b="57361"/>
          <a:stretch>
            <a:fillRect/>
          </a:stretch>
        </p:blipFill>
        <p:spPr>
          <a:xfrm>
            <a:off x="9882505" y="0"/>
            <a:ext cx="2309495" cy="2418080"/>
          </a:xfrm>
          <a:prstGeom prst="rect">
            <a:avLst/>
          </a:prstGeom>
        </p:spPr>
      </p:pic>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49" name=""/>
        <p:cNvGrpSpPr/>
        <p:nvPr/>
      </p:nvGrpSpPr>
      <p:grpSpPr>
        <a:xfrm>
          <a:off x="0" y="0"/>
          <a:ext cx="0" cy="0"/>
        </a:xfrm>
      </p:grpSpPr>
      <p:sp>
        <p:nvSpPr>
          <p:cNvPr id="1048752"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4" name="日期占位符 3"/>
          <p:cNvSpPr>
            <a:spLocks noGrp="1"/>
          </p:cNvSpPr>
          <p:nvPr>
            <p:ph type="dt" sz="half" idx="10"/>
            <p:custDataLst>
              <p:tags r:id="rId2"/>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56" name="页脚占位符 4"/>
          <p:cNvSpPr>
            <a:spLocks noGrp="1"/>
          </p:cNvSpPr>
          <p:nvPr>
            <p:ph type="ftr" sz="quarter" idx="11"/>
            <p:custDataLst>
              <p:tags r:id="rId3"/>
            </p:custDataLst>
          </p:nvPr>
        </p:nvSpPr>
        <p:spPr/>
        <p:txBody>
          <a:bodyPr/>
          <a:lstStyle/>
          <a:p>
            <a:endParaRPr lang="zh-CN" altLang="en-US"/>
          </a:p>
        </p:txBody>
      </p:sp>
      <p:sp>
        <p:nvSpPr>
          <p:cNvPr id="104875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pic>
        <p:nvPicPr>
          <p:cNvPr id="2097167" name="图片 13"/>
          <p:cNvPicPr>
            <a:picLocks noChangeAspect="1"/>
          </p:cNvPicPr>
          <p:nvPr userDrawn="1">
            <p:custDataLst>
              <p:tags r:id="rId6"/>
            </p:custDataLst>
          </p:nvPr>
        </p:nvPicPr>
        <p:blipFill>
          <a:blip r:embed="rId5"/>
          <a:srcRect l="75357" t="19812" r="7610" b="57361"/>
          <a:stretch>
            <a:fillRect/>
          </a:stretch>
        </p:blipFill>
        <p:spPr>
          <a:xfrm>
            <a:off x="9882505" y="0"/>
            <a:ext cx="2309495" cy="2418080"/>
          </a:xfrm>
          <a:prstGeom prst="rect">
            <a:avLst/>
          </a:prstGeom>
        </p:spPr>
      </p:pic>
      <p:pic>
        <p:nvPicPr>
          <p:cNvPr id="2097169" name="图片 11"/>
          <p:cNvPicPr>
            <a:picLocks noChangeAspect="1"/>
          </p:cNvPicPr>
          <p:nvPr userDrawn="1">
            <p:custDataLst>
              <p:tags r:id="rId8"/>
            </p:custDataLst>
          </p:nvPr>
        </p:nvPicPr>
        <p:blipFill>
          <a:blip r:embed="rId7"/>
          <a:srcRect l="2633" t="71072" r="68750" b="10324"/>
          <a:stretch>
            <a:fillRect/>
          </a:stretch>
        </p:blipFill>
        <p:spPr>
          <a:xfrm>
            <a:off x="0" y="5592726"/>
            <a:ext cx="2553970" cy="1275907"/>
          </a:xfrm>
          <a:prstGeom prst="rect">
            <a:avLst/>
          </a:prstGeom>
        </p:spPr>
      </p:pic>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0" name="标题 1"/>
          <p:cNvSpPr>
            <a:spLocks noGrp="1"/>
          </p:cNvSpPr>
          <p:nvPr>
            <p:ph type="title"/>
            <p:custDataLst>
              <p:tags r:id="rId1"/>
            </p:custDataLst>
          </p:nvPr>
        </p:nvSpPr>
        <p:spPr>
          <a:xfrm>
            <a:off x="836295" y="239395"/>
            <a:ext cx="9029065" cy="596900"/>
          </a:xfrm>
        </p:spPr>
        <p:txBody>
          <a:bodyPr/>
          <a:lstStyle>
            <a:lvl1pPr>
              <a:defRPr sz="2800"/>
            </a:lvl1pPr>
          </a:lstStyle>
          <a:p>
            <a:r>
              <a:rPr lang="zh-CN" altLang="en-US"/>
              <a:t>单击此处编辑母版标题样式</a:t>
            </a:r>
            <a:endParaRPr lang="zh-CN" altLang="en-US"/>
          </a:p>
        </p:txBody>
      </p:sp>
      <p:sp>
        <p:nvSpPr>
          <p:cNvPr id="1048762" name="文本占位符 2"/>
          <p:cNvSpPr>
            <a:spLocks noGrp="1"/>
          </p:cNvSpPr>
          <p:nvPr>
            <p:ph type="body" idx="1" hasCustomPrompt="1"/>
            <p:custDataLst>
              <p:tags r:id="rId2"/>
            </p:custDataLst>
          </p:nvPr>
        </p:nvSpPr>
        <p:spPr>
          <a:xfrm>
            <a:off x="838200" y="836295"/>
            <a:ext cx="9027795" cy="365760"/>
          </a:xfrm>
        </p:spPr>
        <p:txBody>
          <a:bodyPr anchor="t"/>
          <a:lstStyle>
            <a:lvl1pPr marL="0" indent="0">
              <a:buNone/>
              <a:defRPr sz="1600" b="0">
                <a:solidFill>
                  <a:schemeClr val="accent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64" name="日期占位符 6"/>
          <p:cNvSpPr>
            <a:spLocks noGrp="1"/>
          </p:cNvSpPr>
          <p:nvPr>
            <p:ph type="dt" sz="half" idx="10"/>
            <p:custDataLst>
              <p:tags r:id="rId3"/>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66" name="页脚占位符 7"/>
          <p:cNvSpPr>
            <a:spLocks noGrp="1"/>
          </p:cNvSpPr>
          <p:nvPr>
            <p:ph type="ftr" sz="quarter" idx="11"/>
            <p:custDataLst>
              <p:tags r:id="rId4"/>
            </p:custDataLst>
          </p:nvPr>
        </p:nvSpPr>
        <p:spPr/>
        <p:txBody>
          <a:bodyPr/>
          <a:lstStyle/>
          <a:p>
            <a:endParaRPr lang="zh-CN" altLang="en-US"/>
          </a:p>
        </p:txBody>
      </p:sp>
      <p:sp>
        <p:nvSpPr>
          <p:cNvPr id="104876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770" name="矩形 7"/>
          <p:cNvSpPr/>
          <p:nvPr userDrawn="1">
            <p:custDataLst>
              <p:tags r:id="rId1"/>
            </p:custDataLst>
          </p:nvPr>
        </p:nvSpPr>
        <p:spPr>
          <a:xfrm>
            <a:off x="0" y="0"/>
            <a:ext cx="12192000" cy="6858000"/>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71" name="图片 6"/>
          <p:cNvPicPr>
            <a:picLocks noChangeAspect="1"/>
          </p:cNvPicPr>
          <p:nvPr userDrawn="1">
            <p:custDataLst>
              <p:tags r:id="rId3"/>
            </p:custDataLst>
          </p:nvPr>
        </p:nvPicPr>
        <p:blipFill>
          <a:blip r:embed="rId2"/>
          <a:stretch>
            <a:fillRect/>
          </a:stretch>
        </p:blipFill>
        <p:spPr>
          <a:xfrm>
            <a:off x="3994150" y="0"/>
            <a:ext cx="8197850" cy="6858000"/>
          </a:xfrm>
          <a:prstGeom prst="rect">
            <a:avLst/>
          </a:prstGeom>
        </p:spPr>
      </p:pic>
      <p:sp>
        <p:nvSpPr>
          <p:cNvPr id="1048772" name="标题 1"/>
          <p:cNvSpPr>
            <a:spLocks noGrp="1"/>
          </p:cNvSpPr>
          <p:nvPr>
            <p:ph type="ctrTitle"/>
            <p:custDataLst>
              <p:tags r:id="rId4"/>
            </p:custDataLst>
          </p:nvPr>
        </p:nvSpPr>
        <p:spPr>
          <a:xfrm>
            <a:off x="645160" y="624840"/>
            <a:ext cx="3348990" cy="3051810"/>
          </a:xfrm>
        </p:spPr>
        <p:txBody>
          <a:bodyPr anchor="b" anchorCtr="0">
            <a:normAutofit/>
          </a:bodyPr>
          <a:lstStyle>
            <a:lvl1pPr algn="l">
              <a:lnSpc>
                <a:spcPct val="100000"/>
              </a:lnSpc>
              <a:defRPr sz="4800"/>
            </a:lvl1pPr>
          </a:lstStyle>
          <a:p>
            <a:r>
              <a:rPr lang="zh-CN" altLang="en-US"/>
              <a:t>单击此处编辑母版标题样式</a:t>
            </a:r>
            <a:endParaRPr lang="zh-CN" altLang="en-US"/>
          </a:p>
        </p:txBody>
      </p:sp>
      <p:sp>
        <p:nvSpPr>
          <p:cNvPr id="1048774" name="文本占位符 23"/>
          <p:cNvSpPr>
            <a:spLocks noGrp="1"/>
          </p:cNvSpPr>
          <p:nvPr>
            <p:ph type="body" sz="quarter" idx="17" hasCustomPrompt="1"/>
            <p:custDataLst>
              <p:tags r:id="rId5"/>
            </p:custDataLst>
          </p:nvPr>
        </p:nvSpPr>
        <p:spPr>
          <a:xfrm>
            <a:off x="645160" y="3878580"/>
            <a:ext cx="2743200" cy="2185670"/>
          </a:xfrm>
        </p:spPr>
        <p:txBody>
          <a:bodyPr anchor="t" anchorCtr="0">
            <a:normAutofit/>
          </a:bodyPr>
          <a:lstStyle>
            <a:lvl1pPr marL="0" indent="0" algn="l">
              <a:lnSpc>
                <a:spcPct val="100000"/>
              </a:lnSpc>
              <a:buNone/>
              <a:defRPr sz="1600">
                <a:solidFill>
                  <a:schemeClr val="accent1">
                    <a:lumMod val="50000"/>
                  </a:schemeClr>
                </a:solidFill>
              </a:defRPr>
            </a:lvl1pPr>
          </a:lstStyle>
          <a:p>
            <a:pPr lvl="0"/>
            <a:r>
              <a:rPr lang="zh-CN" altLang="en-US"/>
              <a:t>署名占位符</a:t>
            </a:r>
            <a:endParaRPr lang="zh-CN" altLang="en-US"/>
          </a:p>
        </p:txBody>
      </p:sp>
      <p:sp>
        <p:nvSpPr>
          <p:cNvPr id="1048776" name="日期占位符 2"/>
          <p:cNvSpPr>
            <a:spLocks noGrp="1"/>
          </p:cNvSpPr>
          <p:nvPr>
            <p:ph type="dt" sz="half" idx="18"/>
            <p:custDataLst>
              <p:tags r:id="rId6"/>
            </p:custDataLst>
          </p:nvPr>
        </p:nvSpPr>
        <p:spPr/>
        <p:txBody>
          <a:bodyPr/>
          <a:lstStyle/>
          <a:p>
            <a:fld id="{5592522B-0F24-4480-B9DD-A9474A6880D6}" type="datetimeFigureOut">
              <a:rPr lang="zh-CN" altLang="en-US" smtClean="0"/>
              <a:t/>
            </a:fld>
            <a:endParaRPr lang="zh-CN" altLang="en-US"/>
          </a:p>
        </p:txBody>
      </p:sp>
      <p:sp>
        <p:nvSpPr>
          <p:cNvPr id="1048778" name="页脚占位符 3"/>
          <p:cNvSpPr>
            <a:spLocks noGrp="1"/>
          </p:cNvSpPr>
          <p:nvPr>
            <p:ph type="ftr" sz="quarter" idx="19"/>
            <p:custDataLst>
              <p:tags r:id="rId7"/>
            </p:custDataLst>
          </p:nvPr>
        </p:nvSpPr>
        <p:spPr/>
        <p:txBody>
          <a:bodyPr/>
          <a:lstStyle/>
          <a:p>
            <a:endParaRPr lang="zh-CN" altLang="en-US"/>
          </a:p>
        </p:txBody>
      </p:sp>
      <p:sp>
        <p:nvSpPr>
          <p:cNvPr id="1048780" name="灯片编号占位符 4"/>
          <p:cNvSpPr>
            <a:spLocks noGrp="1"/>
          </p:cNvSpPr>
          <p:nvPr>
            <p:ph type="sldNum" sz="quarter" idx="20"/>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6.xml" /><Relationship Id="rId13" Type="http://schemas.openxmlformats.org/officeDocument/2006/relationships/image" Target="../media/image5.png" /><Relationship Id="rId14" Type="http://schemas.openxmlformats.org/officeDocument/2006/relationships/tags" Target="../tags/tag67.xml" /><Relationship Id="rId15" Type="http://schemas.openxmlformats.org/officeDocument/2006/relationships/image" Target="../media/image4.png" /><Relationship Id="rId16" Type="http://schemas.openxmlformats.org/officeDocument/2006/relationships/tags" Target="../tags/tag68.xml" /><Relationship Id="rId17" Type="http://schemas.openxmlformats.org/officeDocument/2006/relationships/tags" Target="../tags/tag69.xml" /><Relationship Id="rId18" Type="http://schemas.openxmlformats.org/officeDocument/2006/relationships/tags" Target="../tags/tag70.xml" /><Relationship Id="rId19" Type="http://schemas.openxmlformats.org/officeDocument/2006/relationships/tags" Target="../tags/tag71.xml" /><Relationship Id="rId2" Type="http://schemas.openxmlformats.org/officeDocument/2006/relationships/slideLayout" Target="../slideLayouts/slideLayout13.xml" /><Relationship Id="rId20" Type="http://schemas.openxmlformats.org/officeDocument/2006/relationships/tags" Target="../tags/tag72.xml" /><Relationship Id="rId21" Type="http://schemas.openxmlformats.org/officeDocument/2006/relationships/tags" Target="../tags/tag73.xml" /><Relationship Id="rId22" Type="http://schemas.openxmlformats.org/officeDocument/2006/relationships/tags" Target="../tags/tag74.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矩形 7"/>
          <p:cNvSpPr/>
          <p:nvPr userDrawn="1">
            <p:custDataLst>
              <p:tags r:id="rId12"/>
            </p:custDataLst>
          </p:nvPr>
        </p:nvSpPr>
        <p:spPr>
          <a:xfrm>
            <a:off x="0" y="0"/>
            <a:ext cx="12192000" cy="1190625"/>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3" name="图片 13"/>
          <p:cNvPicPr>
            <a:picLocks noChangeAspect="1"/>
          </p:cNvPicPr>
          <p:nvPr userDrawn="1">
            <p:custDataLst>
              <p:tags r:id="rId14"/>
            </p:custDataLst>
          </p:nvPr>
        </p:nvPicPr>
        <p:blipFill>
          <a:blip r:embed="rId13"/>
          <a:srcRect l="75357" t="19812" r="7610" b="57361"/>
          <a:stretch>
            <a:fillRect/>
          </a:stretch>
        </p:blipFill>
        <p:spPr>
          <a:xfrm>
            <a:off x="9890125" y="0"/>
            <a:ext cx="2309495" cy="2418080"/>
          </a:xfrm>
          <a:prstGeom prst="rect">
            <a:avLst/>
          </a:prstGeom>
        </p:spPr>
      </p:pic>
      <p:pic>
        <p:nvPicPr>
          <p:cNvPr id="2097155" name="图片 11"/>
          <p:cNvPicPr>
            <a:picLocks noChangeAspect="1"/>
          </p:cNvPicPr>
          <p:nvPr userDrawn="1">
            <p:custDataLst>
              <p:tags r:id="rId16"/>
            </p:custDataLst>
          </p:nvPr>
        </p:nvPicPr>
        <p:blipFill>
          <a:blip r:embed="rId15"/>
          <a:srcRect l="2633" t="71072" r="68750" b="10324"/>
          <a:stretch>
            <a:fillRect/>
          </a:stretch>
        </p:blipFill>
        <p:spPr>
          <a:xfrm>
            <a:off x="0" y="5592726"/>
            <a:ext cx="2553970" cy="1275907"/>
          </a:xfrm>
          <a:prstGeom prst="rect">
            <a:avLst/>
          </a:prstGeom>
        </p:spPr>
      </p:pic>
      <p:sp>
        <p:nvSpPr>
          <p:cNvPr id="1048656" name="标题占位符 1"/>
          <p:cNvSpPr>
            <a:spLocks noGrp="1"/>
          </p:cNvSpPr>
          <p:nvPr>
            <p:ph type="title"/>
            <p:custDataLst>
              <p:tags r:id="rId17"/>
            </p:custDataLst>
          </p:nvPr>
        </p:nvSpPr>
        <p:spPr>
          <a:xfrm>
            <a:off x="838200" y="360045"/>
            <a:ext cx="9288439" cy="654685"/>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8"/>
            </p:custDataLst>
          </p:nvPr>
        </p:nvSpPr>
        <p:spPr>
          <a:xfrm>
            <a:off x="838200" y="1460500"/>
            <a:ext cx="10515600" cy="4717415"/>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9"/>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20"/>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21"/>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ransition/>
  <p:timing/>
  <p:txStyles>
    <p:titleStyle>
      <a:lvl1pPr algn="l" defTabSz="914400" rtl="0" eaLnBrk="1" latinLnBrk="0" hangingPunct="1">
        <a:lnSpc>
          <a:spcPct val="100000"/>
        </a:lnSpc>
        <a:spcBef>
          <a:spcPct val="0"/>
        </a:spcBef>
        <a:buNone/>
        <a:defRPr sz="3600" b="1" kern="1200">
          <a:solidFill>
            <a:schemeClr val="accent1">
              <a:lumMod val="5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50000"/>
              <a:lumOff val="5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50000"/>
              <a:lumOff val="5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50000"/>
              <a:lumOff val="5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50000"/>
              <a:lumOff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tags" Target="../tags/tag90.xml" /><Relationship Id="rId14" Type="http://schemas.openxmlformats.org/officeDocument/2006/relationships/tags" Target="../tags/tag91.xml" /><Relationship Id="rId15" Type="http://schemas.openxmlformats.org/officeDocument/2006/relationships/tags" Target="../tags/tag92.xml" /><Relationship Id="rId16" Type="http://schemas.openxmlformats.org/officeDocument/2006/relationships/tags" Target="../tags/tag93.xml" /><Relationship Id="rId17" Type="http://schemas.openxmlformats.org/officeDocument/2006/relationships/tags" Target="../tags/tag94.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2.xml" /><Relationship Id="rId11" Type="http://schemas.openxmlformats.org/officeDocument/2006/relationships/tags" Target="../tags/tag153.xml" /><Relationship Id="rId12" Type="http://schemas.openxmlformats.org/officeDocument/2006/relationships/tags" Target="../tags/tag154.xml" /><Relationship Id="rId13" Type="http://schemas.openxmlformats.org/officeDocument/2006/relationships/tags" Target="../tags/tag155.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tags" Target="../tags/tag147.xml" /><Relationship Id="rId6" Type="http://schemas.openxmlformats.org/officeDocument/2006/relationships/tags" Target="../tags/tag148.xml" /><Relationship Id="rId7" Type="http://schemas.openxmlformats.org/officeDocument/2006/relationships/tags" Target="../tags/tag149.xml" /><Relationship Id="rId8" Type="http://schemas.openxmlformats.org/officeDocument/2006/relationships/tags" Target="../tags/tag150.xml" /><Relationship Id="rId9" Type="http://schemas.openxmlformats.org/officeDocument/2006/relationships/tags" Target="../tags/tag15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214051152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1190479"/>
            <a:ext cx="5257800" cy="2452093"/>
          </a:xfrm>
        </p:spPr>
        <p:txBody>
          <a:bodyPr/>
          <a:lstStyle/>
          <a:p>
            <a:r>
              <a:rPr lang="zh-CN" altLang="en-US"/>
              <a:t>社交媒体时代的舆论引导与公共话语权研究</a:t>
            </a:r>
            <a:endParaRPr lang="zh-CN" altLang="en-US"/>
          </a:p>
        </p:txBody>
      </p:sp>
      <p:sp>
        <p:nvSpPr>
          <p:cNvPr id="1048650" name="文本占位符 2"/>
          <p:cNvSpPr>
            <a:spLocks noGrp="1"/>
          </p:cNvSpPr>
          <p:nvPr>
            <p:ph type="body" sz="quarter" idx="17"/>
            <p:custDataLst>
              <p:tags r:id="rId3"/>
            </p:custDataLst>
          </p:nvPr>
        </p:nvSpPr>
        <p:spPr>
          <a:xfrm>
            <a:off x="838199" y="4144300"/>
            <a:ext cx="5343524" cy="1404250"/>
          </a:xfrm>
        </p:spPr>
        <p:txBody>
          <a:bodyPr/>
          <a:lstStyle/>
          <a:p>
            <a:r>
              <a:rPr lang="zh-CN" altLang="en-US"/>
              <a:t>汇报人：</a:t>
            </a:r>
            <a:r>
              <a:rPr lang="en-US" altLang="zh-CN"/>
              <a:t>WPS</a:t>
            </a:r>
            <a:endParaRPr lang="zh-CN" altLang="en-US"/>
          </a:p>
        </p:txBody>
      </p:sp>
      <p:sp>
        <p:nvSpPr>
          <p:cNvPr id="1048652" name="副标题 7"/>
          <p:cNvSpPr>
            <a:spLocks noGrp="1"/>
          </p:cNvSpPr>
          <p:nvPr>
            <p:ph type="subTitle" idx="1"/>
            <p:custDataLst>
              <p:tags r:id="rId4"/>
            </p:custDataLst>
          </p:nvPr>
        </p:nvSpPr>
        <p:spPr/>
        <p:txBody>
          <a:bodyPr/>
          <a:lstStyle/>
          <a:p>
            <a:r>
              <a:rPr lang="zh-CN" altLang="en-US"/>
              <a:t>单击此处添加副标题</a:t>
            </a:r>
            <a:endParaRPr lang="en-US" altLang="zh-CN"/>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4" name="标题 8"/>
          <p:cNvSpPr>
            <a:spLocks noGrp="1"/>
          </p:cNvSpPr>
          <p:nvPr>
            <p:ph type="title"/>
            <p:custDataLst>
              <p:tags r:id="rId2"/>
            </p:custDataLst>
          </p:nvPr>
        </p:nvSpPr>
        <p:spPr>
          <a:xfrm>
            <a:off x="840105" y="449580"/>
            <a:ext cx="10608945" cy="896620"/>
          </a:xfrm>
        </p:spPr>
        <p:txBody>
          <a:bodyPr/>
          <a:lstStyle/>
          <a:p>
            <a:r>
              <a:rPr lang="zh-CN" altLang="en-US"/>
              <a:t>目录</a:t>
            </a:r>
            <a:endParaRPr lang="zh-CN" altLang="en-US"/>
          </a:p>
        </p:txBody>
      </p:sp>
      <p:sp>
        <p:nvSpPr>
          <p:cNvPr id="1048796" name="序号"/>
          <p:cNvSpPr txBox="1"/>
          <p:nvPr>
            <p:custDataLst>
              <p:tags r:id="rId3"/>
            </p:custDataLst>
          </p:nvPr>
        </p:nvSpPr>
        <p:spPr>
          <a:xfrm>
            <a:off x="1132840" y="2468880"/>
            <a:ext cx="1271270" cy="83947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01</a:t>
            </a:r>
            <a:endParaRPr lang="en-US" sz="4400">
              <a:solidFill>
                <a:schemeClr val="accent1">
                  <a:lumMod val="60000"/>
                  <a:lumOff val="40000"/>
                  <a:alpha val="60000"/>
                </a:schemeClr>
              </a:solidFill>
              <a:latin typeface="+mn-ea"/>
              <a:ea typeface="+mn-ea"/>
              <a:sym typeface="+mn-ea"/>
            </a:endParaRPr>
          </a:p>
        </p:txBody>
      </p:sp>
      <p:sp>
        <p:nvSpPr>
          <p:cNvPr id="1048798" name="项标题"/>
          <p:cNvSpPr txBox="1"/>
          <p:nvPr>
            <p:custDataLst>
              <p:tags r:id="rId4"/>
            </p:custDataLst>
          </p:nvPr>
        </p:nvSpPr>
        <p:spPr>
          <a:xfrm>
            <a:off x="2693035" y="2468880"/>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添加目录项标题</a:t>
            </a:r>
            <a:endParaRPr lang="zh-CN" altLang="en-US" sz="2400" b="1" spc="300">
              <a:solidFill>
                <a:schemeClr val="accent1">
                  <a:lumMod val="50000"/>
                </a:schemeClr>
              </a:solidFill>
              <a:latin typeface="+mn-ea"/>
              <a:ea typeface="+mj-ea"/>
              <a:sym typeface="+mn-ea"/>
            </a:endParaRPr>
          </a:p>
        </p:txBody>
      </p:sp>
      <p:sp>
        <p:nvSpPr>
          <p:cNvPr id="1048800" name="序号"/>
          <p:cNvSpPr txBox="1"/>
          <p:nvPr>
            <p:custDataLst>
              <p:tags r:id="rId5"/>
            </p:custDataLst>
          </p:nvPr>
        </p:nvSpPr>
        <p:spPr>
          <a:xfrm>
            <a:off x="6483985" y="2468880"/>
            <a:ext cx="1271270" cy="83947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02</a:t>
            </a:r>
            <a:endParaRPr lang="en-US" sz="4400">
              <a:solidFill>
                <a:schemeClr val="accent1">
                  <a:lumMod val="60000"/>
                  <a:lumOff val="40000"/>
                  <a:alpha val="60000"/>
                </a:schemeClr>
              </a:solidFill>
              <a:latin typeface="+mn-ea"/>
              <a:ea typeface="+mn-ea"/>
              <a:sym typeface="+mn-ea"/>
            </a:endParaRPr>
          </a:p>
        </p:txBody>
      </p:sp>
      <p:sp>
        <p:nvSpPr>
          <p:cNvPr id="1048802" name="项标题"/>
          <p:cNvSpPr txBox="1"/>
          <p:nvPr>
            <p:custDataLst>
              <p:tags r:id="rId6"/>
            </p:custDataLst>
          </p:nvPr>
        </p:nvSpPr>
        <p:spPr>
          <a:xfrm>
            <a:off x="8044180" y="2468880"/>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社交媒体时代的舆论环境</a:t>
            </a:r>
            <a:endParaRPr lang="zh-CN" altLang="en-US" sz="2400" b="1">
              <a:solidFill>
                <a:schemeClr val="accent1">
                  <a:lumMod val="50000"/>
                </a:schemeClr>
              </a:solidFill>
              <a:latin typeface="+mn-ea"/>
              <a:sym typeface="+mn-ea"/>
            </a:endParaRPr>
          </a:p>
        </p:txBody>
      </p:sp>
      <p:sp>
        <p:nvSpPr>
          <p:cNvPr id="1048804" name="序号"/>
          <p:cNvSpPr txBox="1"/>
          <p:nvPr>
            <p:custDataLst>
              <p:tags r:id="rId7"/>
            </p:custDataLst>
          </p:nvPr>
        </p:nvSpPr>
        <p:spPr>
          <a:xfrm>
            <a:off x="6483985" y="3470910"/>
            <a:ext cx="1271270" cy="83947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04</a:t>
            </a:r>
            <a:endParaRPr lang="en-US" sz="4400">
              <a:solidFill>
                <a:schemeClr val="accent1">
                  <a:lumMod val="60000"/>
                  <a:lumOff val="40000"/>
                  <a:alpha val="60000"/>
                </a:schemeClr>
              </a:solidFill>
              <a:latin typeface="+mn-ea"/>
              <a:ea typeface="+mn-ea"/>
              <a:sym typeface="+mn-ea"/>
            </a:endParaRPr>
          </a:p>
        </p:txBody>
      </p:sp>
      <p:sp>
        <p:nvSpPr>
          <p:cNvPr id="1048806" name="项标题"/>
          <p:cNvSpPr txBox="1"/>
          <p:nvPr>
            <p:custDataLst>
              <p:tags r:id="rId8"/>
            </p:custDataLst>
          </p:nvPr>
        </p:nvSpPr>
        <p:spPr>
          <a:xfrm>
            <a:off x="8044180" y="3470910"/>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公共话语权的理论与实践</a:t>
            </a:r>
            <a:endParaRPr lang="zh-CN" altLang="en-US" sz="2400" b="1">
              <a:solidFill>
                <a:schemeClr val="accent1">
                  <a:lumMod val="50000"/>
                </a:schemeClr>
              </a:solidFill>
              <a:latin typeface="+mn-ea"/>
              <a:sym typeface="+mn-ea"/>
            </a:endParaRPr>
          </a:p>
        </p:txBody>
      </p:sp>
      <p:sp>
        <p:nvSpPr>
          <p:cNvPr id="1048808" name="序号"/>
          <p:cNvSpPr txBox="1"/>
          <p:nvPr>
            <p:custDataLst>
              <p:tags r:id="rId9"/>
            </p:custDataLst>
          </p:nvPr>
        </p:nvSpPr>
        <p:spPr>
          <a:xfrm>
            <a:off x="6483985" y="4472940"/>
            <a:ext cx="1271270" cy="83947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06</a:t>
            </a:r>
            <a:endParaRPr lang="en-US" sz="4400">
              <a:solidFill>
                <a:schemeClr val="accent1">
                  <a:lumMod val="60000"/>
                  <a:lumOff val="40000"/>
                  <a:alpha val="60000"/>
                </a:schemeClr>
              </a:solidFill>
              <a:latin typeface="+mn-ea"/>
              <a:ea typeface="+mn-ea"/>
              <a:sym typeface="+mn-ea"/>
            </a:endParaRPr>
          </a:p>
        </p:txBody>
      </p:sp>
      <p:sp>
        <p:nvSpPr>
          <p:cNvPr id="1048810" name="项标题"/>
          <p:cNvSpPr txBox="1"/>
          <p:nvPr>
            <p:custDataLst>
              <p:tags r:id="rId10"/>
            </p:custDataLst>
          </p:nvPr>
        </p:nvSpPr>
        <p:spPr>
          <a:xfrm>
            <a:off x="8044180" y="4472940"/>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社交媒体时代的公共话语权与法治建设</a:t>
            </a:r>
            <a:endParaRPr lang="zh-CN" altLang="en-US" sz="2400" b="1">
              <a:solidFill>
                <a:schemeClr val="accent1">
                  <a:lumMod val="50000"/>
                </a:schemeClr>
              </a:solidFill>
              <a:latin typeface="+mn-ea"/>
              <a:sym typeface="+mn-ea"/>
            </a:endParaRPr>
          </a:p>
        </p:txBody>
      </p:sp>
      <p:sp>
        <p:nvSpPr>
          <p:cNvPr id="1048812" name="序号"/>
          <p:cNvSpPr txBox="1"/>
          <p:nvPr>
            <p:custDataLst>
              <p:tags r:id="rId11"/>
            </p:custDataLst>
          </p:nvPr>
        </p:nvSpPr>
        <p:spPr>
          <a:xfrm>
            <a:off x="1132840" y="3470910"/>
            <a:ext cx="1271270" cy="83947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03</a:t>
            </a:r>
            <a:endParaRPr lang="en-US" sz="4400">
              <a:solidFill>
                <a:schemeClr val="accent1">
                  <a:lumMod val="60000"/>
                  <a:lumOff val="40000"/>
                  <a:alpha val="60000"/>
                </a:schemeClr>
              </a:solidFill>
              <a:latin typeface="+mn-ea"/>
              <a:ea typeface="+mn-ea"/>
              <a:sym typeface="+mn-ea"/>
            </a:endParaRPr>
          </a:p>
        </p:txBody>
      </p:sp>
      <p:sp>
        <p:nvSpPr>
          <p:cNvPr id="1048814" name="项标题"/>
          <p:cNvSpPr txBox="1"/>
          <p:nvPr>
            <p:custDataLst>
              <p:tags r:id="rId12"/>
            </p:custDataLst>
          </p:nvPr>
        </p:nvSpPr>
        <p:spPr>
          <a:xfrm>
            <a:off x="2693035" y="3470910"/>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舆论引导的理论与实践</a:t>
            </a:r>
            <a:endParaRPr lang="zh-CN" altLang="en-US" sz="2400" b="1">
              <a:solidFill>
                <a:schemeClr val="accent1">
                  <a:lumMod val="50000"/>
                </a:schemeClr>
              </a:solidFill>
              <a:latin typeface="+mn-ea"/>
              <a:sym typeface="+mn-ea"/>
            </a:endParaRPr>
          </a:p>
        </p:txBody>
      </p:sp>
      <p:sp>
        <p:nvSpPr>
          <p:cNvPr id="1048816" name="序号"/>
          <p:cNvSpPr txBox="1"/>
          <p:nvPr>
            <p:custDataLst>
              <p:tags r:id="rId13"/>
            </p:custDataLst>
          </p:nvPr>
        </p:nvSpPr>
        <p:spPr>
          <a:xfrm>
            <a:off x="1132840" y="4472940"/>
            <a:ext cx="1271270" cy="83947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05</a:t>
            </a:r>
            <a:endParaRPr lang="en-US" sz="4400">
              <a:solidFill>
                <a:schemeClr val="accent1">
                  <a:lumMod val="60000"/>
                  <a:lumOff val="40000"/>
                  <a:alpha val="60000"/>
                </a:schemeClr>
              </a:solidFill>
              <a:latin typeface="+mn-ea"/>
              <a:ea typeface="+mn-ea"/>
              <a:sym typeface="+mn-ea"/>
            </a:endParaRPr>
          </a:p>
        </p:txBody>
      </p:sp>
      <p:sp>
        <p:nvSpPr>
          <p:cNvPr id="1048818" name="项标题"/>
          <p:cNvSpPr txBox="1"/>
          <p:nvPr>
            <p:custDataLst>
              <p:tags r:id="rId14"/>
            </p:custDataLst>
          </p:nvPr>
        </p:nvSpPr>
        <p:spPr>
          <a:xfrm>
            <a:off x="2693035" y="4472940"/>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社交媒体时代的舆论危机与应对</a:t>
            </a:r>
            <a:endParaRPr lang="zh-CN" altLang="en-US" sz="2400" b="1">
              <a:solidFill>
                <a:schemeClr val="accent1">
                  <a:lumMod val="50000"/>
                </a:schemeClr>
              </a:solidFill>
              <a:latin typeface="+mn-ea"/>
              <a:sym typeface="+mn-ea"/>
            </a:endParaRPr>
          </a:p>
        </p:txBody>
      </p:sp>
      <p:sp>
        <p:nvSpPr>
          <p:cNvPr id="1048820" name="序号"/>
          <p:cNvSpPr txBox="1"/>
          <p:nvPr>
            <p:custDataLst>
              <p:tags r:id="rId15"/>
            </p:custDataLst>
          </p:nvPr>
        </p:nvSpPr>
        <p:spPr>
          <a:xfrm>
            <a:off x="1132840" y="5474970"/>
            <a:ext cx="1271270" cy="83947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07</a:t>
            </a:r>
            <a:endParaRPr lang="en-US" sz="4400">
              <a:solidFill>
                <a:schemeClr val="accent1">
                  <a:lumMod val="60000"/>
                  <a:lumOff val="40000"/>
                  <a:alpha val="60000"/>
                </a:schemeClr>
              </a:solidFill>
              <a:latin typeface="+mn-ea"/>
              <a:ea typeface="+mn-ea"/>
              <a:sym typeface="+mn-ea"/>
            </a:endParaRPr>
          </a:p>
        </p:txBody>
      </p:sp>
      <p:sp>
        <p:nvSpPr>
          <p:cNvPr id="1048822" name="项标题"/>
          <p:cNvSpPr txBox="1"/>
          <p:nvPr>
            <p:custDataLst>
              <p:tags r:id="rId16"/>
            </p:custDataLst>
          </p:nvPr>
        </p:nvSpPr>
        <p:spPr>
          <a:xfrm>
            <a:off x="2693035" y="5474970"/>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未来展望与研究方向</a:t>
            </a:r>
            <a:endParaRPr lang="zh-CN" altLang="en-US" sz="2400" b="1">
              <a:solidFill>
                <a:schemeClr val="accent1">
                  <a:lumMod val="50000"/>
                </a:schemeClr>
              </a:solidFill>
              <a:latin typeface="+mn-ea"/>
              <a:sym typeface="+mn-ea"/>
            </a:endParaRPr>
          </a:p>
        </p:txBody>
      </p:sp>
    </p:spTree>
    <p:custDataLst>
      <p:tags r:id="rId1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4" name="标题"/>
          <p:cNvSpPr>
            <a:spLocks noGrp="1"/>
          </p:cNvSpPr>
          <p:nvPr>
            <p:ph type="title"/>
            <p:custDataLst>
              <p:tags r:id="rId2"/>
            </p:custDataLst>
          </p:nvPr>
        </p:nvSpPr>
        <p:spPr>
          <a:xfrm>
            <a:off x="1042271" y="3682871"/>
            <a:ext cx="5754314" cy="2476722"/>
          </a:xfrm>
        </p:spPr>
        <p:txBody>
          <a:bodyPr/>
          <a:lstStyle/>
          <a:p>
            <a:r>
              <a:rPr lang="zh-CN" altLang="en-US"/>
              <a:t>添加章节标题</a:t>
            </a:r>
            <a:endParaRPr lang="zh-CN" altLang="en-US"/>
          </a:p>
        </p:txBody>
      </p:sp>
      <p:sp>
        <p:nvSpPr>
          <p:cNvPr id="1048856" name="节编号"/>
          <p:cNvSpPr>
            <a:spLocks noGrp="1"/>
          </p:cNvSpPr>
          <p:nvPr>
            <p:ph type="body" sz="quarter" idx="13"/>
            <p:custDataLst>
              <p:tags r:id="rId3"/>
            </p:custDataLst>
          </p:nvPr>
        </p:nvSpPr>
        <p:spPr>
          <a:xfrm>
            <a:off x="1040366" y="2414141"/>
            <a:ext cx="5754314" cy="1224280"/>
          </a:xfrm>
        </p:spPr>
        <p:txBody>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6" name="标题"/>
          <p:cNvSpPr>
            <a:spLocks noGrp="1"/>
          </p:cNvSpPr>
          <p:nvPr>
            <p:ph type="title"/>
            <p:custDataLst>
              <p:tags r:id="rId2"/>
            </p:custDataLst>
          </p:nvPr>
        </p:nvSpPr>
        <p:spPr>
          <a:xfrm>
            <a:off x="1042271" y="3682871"/>
            <a:ext cx="5754314" cy="2476722"/>
          </a:xfrm>
        </p:spPr>
        <p:txBody>
          <a:bodyPr/>
          <a:lstStyle/>
          <a:p>
            <a:r>
              <a:rPr lang="zh-CN" altLang="en-US"/>
              <a:t>社交媒体时代的舆论环境</a:t>
            </a:r>
            <a:endParaRPr lang="zh-CN" altLang="en-US"/>
          </a:p>
        </p:txBody>
      </p:sp>
      <p:sp>
        <p:nvSpPr>
          <p:cNvPr id="1048898" name="节编号"/>
          <p:cNvSpPr>
            <a:spLocks noGrp="1"/>
          </p:cNvSpPr>
          <p:nvPr>
            <p:ph type="body" sz="quarter" idx="13"/>
            <p:custDataLst>
              <p:tags r:id="rId3"/>
            </p:custDataLst>
          </p:nvPr>
        </p:nvSpPr>
        <p:spPr>
          <a:xfrm>
            <a:off x="1040366" y="2414141"/>
            <a:ext cx="5754314" cy="1224280"/>
          </a:xfrm>
        </p:spPr>
        <p:txBody>
          <a:bodyPr/>
          <a:lstStyle/>
          <a:p>
            <a:r>
              <a:rPr lang="en-US" altLang="zh-CN"/>
              <a:t>02</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38" name="标题 1"/>
          <p:cNvSpPr>
            <a:spLocks noGrp="1"/>
          </p:cNvSpPr>
          <p:nvPr>
            <p:ph type="title"/>
          </p:nvPr>
        </p:nvSpPr>
        <p:spPr/>
        <p:txBody>
          <a:bodyPr/>
          <a:lstStyle/>
          <a:p>
            <a:r>
              <a:rPr lang="zh-CN" altLang="en-US"/>
              <a:t>社交媒体的崛起与影响</a:t>
            </a:r>
            <a:endParaRPr lang="zh-CN" altLang="en-US"/>
          </a:p>
        </p:txBody>
      </p:sp>
      <p:sp>
        <p:nvSpPr>
          <p:cNvPr id="1048940" name="文本框 5"/>
          <p:cNvSpPr txBox="1"/>
          <p:nvPr>
            <p:custDataLst>
              <p:tags r:id="rId2"/>
            </p:custDataLst>
          </p:nvPr>
        </p:nvSpPr>
        <p:spPr>
          <a:xfrm>
            <a:off x="3385497" y="2639062"/>
            <a:ext cx="5421006" cy="356545"/>
          </a:xfrm>
          <a:prstGeom prst="rect">
            <a:avLst/>
          </a:prstGeom>
          <a:noFill/>
        </p:spPr>
        <p:txBody>
          <a:bodyPr wrap="square" lIns="0" bIns="0" rtlCol="0" anchor="b" anchorCtr="0">
            <a:normAutofit fontScale="99091"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zh-CN" sz="2200" b="1" spc="130">
                <a:solidFill>
                  <a:schemeClr val="accent1"/>
                </a:solidFill>
                <a:latin typeface="+中文标题" charset="0"/>
                <a:ea typeface="+mj-ea"/>
                <a:cs typeface="思源黑体 CN Normal" panose="020b0400000000000000" charset="-122"/>
                <a:sym typeface="思源黑体 CN Normal" panose="020b0400000000000000" charset="-122"/>
              </a:rPr>
              <a:t>单击添加标题</a:t>
            </a:r>
            <a:endParaRPr lang="zh-CN" sz="2200" b="1" spc="130">
              <a:solidFill>
                <a:schemeClr val="accent1"/>
              </a:solidFill>
              <a:latin typeface="+中文标题" charset="0"/>
              <a:ea typeface="+mj-ea"/>
              <a:cs typeface="思源黑体 CN Normal" panose="020b0400000000000000" charset="-122"/>
              <a:sym typeface="思源黑体 CN Normal" panose="020b0400000000000000" charset="-122"/>
            </a:endParaRPr>
          </a:p>
        </p:txBody>
      </p:sp>
      <p:sp>
        <p:nvSpPr>
          <p:cNvPr id="1048942" name="正文"/>
          <p:cNvSpPr txBox="1"/>
          <p:nvPr>
            <p:custDataLst>
              <p:tags r:id="rId3"/>
            </p:custDataLst>
          </p:nvPr>
        </p:nvSpPr>
        <p:spPr>
          <a:xfrm>
            <a:off x="3385497" y="3024106"/>
            <a:ext cx="5421006" cy="65862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457200">
              <a:lnSpc>
                <a:spcPct val="130000"/>
              </a:lnSpc>
              <a:buClrTx/>
              <a:buSzTx/>
              <a:buFontTx/>
            </a:pPr>
            <a:r>
              <a:rPr lang="zh-CN" altLang="en-US" sz="1200" spc="150">
                <a:solidFill>
                  <a:schemeClr val="tx1">
                    <a:lumMod val="65000"/>
                    <a:lumOff val="35000"/>
                  </a:schemeClr>
                </a:solidFill>
                <a:latin typeface="+mn-ea"/>
                <a:sym typeface="+mn-ea"/>
              </a:rPr>
              <a:t>社交媒体的影响：改变了人们的社交方式，加强了人与人之间的联系，同时也带来了信息过载和隐私泄露等问题</a:t>
            </a:r>
            <a:endParaRPr lang="zh-CN" altLang="en-US" sz="1200" spc="150">
              <a:solidFill>
                <a:schemeClr val="tx1">
                  <a:lumMod val="65000"/>
                  <a:lumOff val="35000"/>
                </a:schemeClr>
              </a:solidFill>
              <a:latin typeface="+mn-ea"/>
              <a:sym typeface="+mn-ea"/>
            </a:endParaRPr>
          </a:p>
        </p:txBody>
      </p:sp>
      <p:sp>
        <p:nvSpPr>
          <p:cNvPr id="1048944" name="文本框 7"/>
          <p:cNvSpPr txBox="1"/>
          <p:nvPr>
            <p:custDataLst>
              <p:tags r:id="rId4"/>
            </p:custDataLst>
          </p:nvPr>
        </p:nvSpPr>
        <p:spPr>
          <a:xfrm>
            <a:off x="3385497" y="1460500"/>
            <a:ext cx="5421639" cy="347046"/>
          </a:xfrm>
          <a:prstGeom prst="rect">
            <a:avLst/>
          </a:prstGeom>
          <a:noFill/>
        </p:spPr>
        <p:txBody>
          <a:bodyPr wrap="square" lIns="0" bIns="0" rtlCol="0" anchor="b" anchorCtr="0">
            <a:normAutofit fontScale="9909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zh-CN" sz="2200" b="1" spc="130">
                <a:solidFill>
                  <a:schemeClr val="accent1"/>
                </a:solidFill>
                <a:latin typeface="+中文标题" charset="0"/>
                <a:ea typeface="+mj-ea"/>
                <a:cs typeface="思源黑体 CN Normal" panose="020b0400000000000000" charset="-122"/>
                <a:sym typeface="思源黑体 CN Normal" panose="020b0400000000000000" charset="-122"/>
              </a:rPr>
              <a:t>单击添加标题</a:t>
            </a:r>
            <a:endParaRPr lang="zh-CN" sz="2200" b="1" spc="130">
              <a:solidFill>
                <a:schemeClr val="accent1"/>
              </a:solidFill>
              <a:latin typeface="+中文标题" charset="0"/>
              <a:ea typeface="+mj-ea"/>
              <a:cs typeface="思源黑体 CN Normal" panose="020b0400000000000000" charset="-122"/>
              <a:sym typeface="思源黑体 CN Normal" panose="020b0400000000000000" charset="-122"/>
            </a:endParaRPr>
          </a:p>
        </p:txBody>
      </p:sp>
      <p:sp>
        <p:nvSpPr>
          <p:cNvPr id="1048946" name="正文"/>
          <p:cNvSpPr txBox="1"/>
          <p:nvPr>
            <p:custDataLst>
              <p:tags r:id="rId5"/>
            </p:custDataLst>
          </p:nvPr>
        </p:nvSpPr>
        <p:spPr>
          <a:xfrm>
            <a:off x="3385497" y="1829711"/>
            <a:ext cx="5421006" cy="6408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457200">
              <a:lnSpc>
                <a:spcPct val="130000"/>
              </a:lnSpc>
              <a:buClrTx/>
              <a:buSzTx/>
              <a:buFontTx/>
            </a:pPr>
            <a:r>
              <a:rPr lang="zh-CN" altLang="en-US" sz="1200" spc="150">
                <a:solidFill>
                  <a:schemeClr val="tx1">
                    <a:lumMod val="65000"/>
                    <a:lumOff val="35000"/>
                  </a:schemeClr>
                </a:solidFill>
                <a:latin typeface="+mn-ea"/>
                <a:sym typeface="+mn-ea"/>
              </a:rPr>
              <a:t>社交媒体的崛起：随着互联网的普及，社交媒体逐渐成为人们获取信息和交流的重要平台</a:t>
            </a:r>
            <a:endParaRPr lang="zh-CN" altLang="en-US" sz="1200" spc="150">
              <a:solidFill>
                <a:schemeClr val="tx1">
                  <a:lumMod val="65000"/>
                  <a:lumOff val="35000"/>
                </a:schemeClr>
              </a:solidFill>
              <a:latin typeface="+mn-ea"/>
              <a:sym typeface="+mn-ea"/>
            </a:endParaRPr>
          </a:p>
        </p:txBody>
      </p:sp>
      <p:sp>
        <p:nvSpPr>
          <p:cNvPr id="1048948" name="文本框 12"/>
          <p:cNvSpPr txBox="1"/>
          <p:nvPr>
            <p:custDataLst>
              <p:tags r:id="rId6"/>
            </p:custDataLst>
          </p:nvPr>
        </p:nvSpPr>
        <p:spPr>
          <a:xfrm>
            <a:off x="3385497" y="3851189"/>
            <a:ext cx="5421006" cy="369211"/>
          </a:xfrm>
          <a:prstGeom prst="rect">
            <a:avLst/>
          </a:prstGeom>
          <a:noFill/>
        </p:spPr>
        <p:txBody>
          <a:bodyPr wrap="square" lIns="0" bIns="0" rtlCol="0" anchor="b"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zh-CN" sz="2200" b="1" spc="130">
                <a:solidFill>
                  <a:schemeClr val="accent1"/>
                </a:solidFill>
                <a:latin typeface="+中文标题" charset="0"/>
                <a:ea typeface="+mj-ea"/>
                <a:cs typeface="思源黑体 CN Normal" panose="020b0400000000000000" charset="-122"/>
                <a:sym typeface="思源黑体 CN Normal" panose="020b0400000000000000" charset="-122"/>
              </a:rPr>
              <a:t>单击添加标题</a:t>
            </a:r>
            <a:endParaRPr lang="zh-CN" sz="2200" b="1" spc="130">
              <a:solidFill>
                <a:schemeClr val="accent1"/>
              </a:solidFill>
              <a:latin typeface="+中文标题" charset="0"/>
              <a:ea typeface="+mj-ea"/>
              <a:cs typeface="思源黑体 CN Normal" panose="020b0400000000000000" charset="-122"/>
              <a:sym typeface="思源黑体 CN Normal" panose="020b0400000000000000" charset="-122"/>
            </a:endParaRPr>
          </a:p>
        </p:txBody>
      </p:sp>
      <p:sp>
        <p:nvSpPr>
          <p:cNvPr id="1048950" name="正文"/>
          <p:cNvSpPr txBox="1"/>
          <p:nvPr>
            <p:custDataLst>
              <p:tags r:id="rId7"/>
            </p:custDataLst>
          </p:nvPr>
        </p:nvSpPr>
        <p:spPr>
          <a:xfrm>
            <a:off x="3385497" y="4248898"/>
            <a:ext cx="5421006" cy="6820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457200">
              <a:lnSpc>
                <a:spcPct val="130000"/>
              </a:lnSpc>
              <a:buClrTx/>
              <a:buSzTx/>
              <a:buFontTx/>
            </a:pPr>
            <a:r>
              <a:rPr lang="zh-CN" altLang="en-US" sz="1200" spc="150">
                <a:solidFill>
                  <a:schemeClr val="tx1">
                    <a:lumMod val="65000"/>
                    <a:lumOff val="35000"/>
                  </a:schemeClr>
                </a:solidFill>
                <a:latin typeface="+mn-ea"/>
                <a:sym typeface="+mn-ea"/>
              </a:rPr>
              <a:t>社交媒体的传播特点：速度快、范围广、互动性强，使得信息传播更加迅速和广泛</a:t>
            </a:r>
            <a:endParaRPr lang="zh-CN" altLang="en-US" sz="1200" spc="150">
              <a:solidFill>
                <a:schemeClr val="tx1">
                  <a:lumMod val="65000"/>
                  <a:lumOff val="35000"/>
                </a:schemeClr>
              </a:solidFill>
              <a:latin typeface="+mn-ea"/>
              <a:sym typeface="+mn-ea"/>
            </a:endParaRPr>
          </a:p>
        </p:txBody>
      </p:sp>
      <p:sp>
        <p:nvSpPr>
          <p:cNvPr id="1048952" name="文本框 15"/>
          <p:cNvSpPr txBox="1"/>
          <p:nvPr>
            <p:custDataLst>
              <p:tags r:id="rId8"/>
            </p:custDataLst>
          </p:nvPr>
        </p:nvSpPr>
        <p:spPr>
          <a:xfrm>
            <a:off x="3385497" y="5098780"/>
            <a:ext cx="5421006" cy="369211"/>
          </a:xfrm>
          <a:prstGeom prst="rect">
            <a:avLst/>
          </a:prstGeom>
          <a:noFill/>
        </p:spPr>
        <p:txBody>
          <a:bodyPr wrap="square" lIns="0" bIns="0" rtlCol="0" anchor="b"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zh-CN" sz="2200" b="1" spc="130">
                <a:solidFill>
                  <a:schemeClr val="accent1"/>
                </a:solidFill>
                <a:latin typeface="+中文标题" charset="0"/>
                <a:ea typeface="+mj-ea"/>
                <a:cs typeface="思源黑体 CN Normal" panose="020b0400000000000000" charset="-122"/>
                <a:sym typeface="思源黑体 CN Normal" panose="020b0400000000000000" charset="-122"/>
              </a:rPr>
              <a:t>单击添加标题</a:t>
            </a:r>
            <a:endParaRPr lang="zh-CN" sz="2200" b="1" spc="130">
              <a:solidFill>
                <a:schemeClr val="accent1"/>
              </a:solidFill>
              <a:latin typeface="+中文标题" charset="0"/>
              <a:ea typeface="+mj-ea"/>
              <a:cs typeface="思源黑体 CN Normal" panose="020b0400000000000000" charset="-122"/>
              <a:sym typeface="思源黑体 CN Normal" panose="020b0400000000000000" charset="-122"/>
            </a:endParaRPr>
          </a:p>
        </p:txBody>
      </p:sp>
      <p:sp>
        <p:nvSpPr>
          <p:cNvPr id="1048954" name="正文"/>
          <p:cNvSpPr txBox="1"/>
          <p:nvPr>
            <p:custDataLst>
              <p:tags r:id="rId9"/>
            </p:custDataLst>
          </p:nvPr>
        </p:nvSpPr>
        <p:spPr>
          <a:xfrm>
            <a:off x="3385497" y="5496490"/>
            <a:ext cx="5421006" cy="6820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457200">
              <a:lnSpc>
                <a:spcPct val="130000"/>
              </a:lnSpc>
              <a:buClrTx/>
              <a:buSzTx/>
              <a:buFontTx/>
            </a:pPr>
            <a:r>
              <a:rPr lang="zh-CN" altLang="en-US" sz="1200" spc="150">
                <a:solidFill>
                  <a:schemeClr val="tx1">
                    <a:lumMod val="65000"/>
                    <a:lumOff val="35000"/>
                  </a:schemeClr>
                </a:solidFill>
                <a:latin typeface="+mn-ea"/>
                <a:sym typeface="+mn-ea"/>
              </a:rPr>
              <a:t>社交媒体对舆论环境的影响：改变了舆论传播的方式和速度，使得舆论更加多元化和复杂化，同时也带来了舆论引导和公共话语权的问题。</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90" name="标题 1"/>
          <p:cNvSpPr>
            <a:spLocks noGrp="1"/>
          </p:cNvSpPr>
          <p:nvPr>
            <p:ph type="title"/>
          </p:nvPr>
        </p:nvSpPr>
        <p:spPr/>
        <p:txBody>
          <a:bodyPr/>
          <a:lstStyle/>
          <a:p>
            <a:r>
              <a:rPr lang="zh-CN" altLang="en-US"/>
              <a:t>舆论场的形成与演变</a:t>
            </a:r>
            <a:endParaRPr lang="zh-CN" altLang="en-US"/>
          </a:p>
        </p:txBody>
      </p:sp>
      <p:sp>
        <p:nvSpPr>
          <p:cNvPr id="1048992" name="五边形 30"/>
          <p:cNvSpPr/>
          <p:nvPr>
            <p:custDataLst>
              <p:tags r:id="rId2"/>
            </p:custDataLst>
          </p:nvPr>
        </p:nvSpPr>
        <p:spPr>
          <a:xfrm>
            <a:off x="838200" y="3266266"/>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94" name="燕尾形 36"/>
          <p:cNvSpPr/>
          <p:nvPr>
            <p:custDataLst>
              <p:tags r:id="rId3"/>
            </p:custDataLst>
          </p:nvPr>
        </p:nvSpPr>
        <p:spPr>
          <a:xfrm>
            <a:off x="3342276" y="3266266"/>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96" name="燕尾形 37"/>
          <p:cNvSpPr/>
          <p:nvPr>
            <p:custDataLst>
              <p:tags r:id="rId4"/>
            </p:custDataLst>
          </p:nvPr>
        </p:nvSpPr>
        <p:spPr>
          <a:xfrm>
            <a:off x="8350429" y="3266266"/>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98" name="燕尾形 38"/>
          <p:cNvSpPr/>
          <p:nvPr>
            <p:custDataLst>
              <p:tags r:id="rId5"/>
            </p:custDataLst>
          </p:nvPr>
        </p:nvSpPr>
        <p:spPr>
          <a:xfrm>
            <a:off x="5846353" y="3266266"/>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00" name="文本框 3"/>
          <p:cNvSpPr txBox="1"/>
          <p:nvPr>
            <p:custDataLst>
              <p:tags r:id="rId6"/>
            </p:custDataLst>
          </p:nvPr>
        </p:nvSpPr>
        <p:spPr>
          <a:xfrm>
            <a:off x="3283983" y="4640805"/>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舆论场的形成：社交媒体上的用户通过互动和分享，形成了一个具有共同价值观和兴趣的舆论场</a:t>
            </a:r>
            <a:endParaRPr lang="zh-CN" altLang="en-US" sz="1400" spc="150">
              <a:solidFill>
                <a:schemeClr val="tx1"/>
              </a:solidFill>
              <a:effectLst/>
              <a:latin typeface="+mn-ea"/>
              <a:sym typeface="+mn-ea"/>
            </a:endParaRPr>
          </a:p>
        </p:txBody>
      </p:sp>
      <p:sp>
        <p:nvSpPr>
          <p:cNvPr id="1049002" name="文本框 6"/>
          <p:cNvSpPr txBox="1"/>
          <p:nvPr>
            <p:custDataLst>
              <p:tags r:id="rId7"/>
            </p:custDataLst>
          </p:nvPr>
        </p:nvSpPr>
        <p:spPr>
          <a:xfrm>
            <a:off x="838200" y="1681365"/>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社交媒体的出现：改变了传统的信息传播方式，使得舆论场更加多元化和复杂化</a:t>
            </a:r>
            <a:endParaRPr lang="zh-CN" altLang="en-US" sz="1400" spc="150">
              <a:solidFill>
                <a:schemeClr val="tx1"/>
              </a:solidFill>
              <a:effectLst/>
              <a:latin typeface="+mn-ea"/>
              <a:sym typeface="+mn-ea"/>
            </a:endParaRPr>
          </a:p>
        </p:txBody>
      </p:sp>
      <p:sp>
        <p:nvSpPr>
          <p:cNvPr id="1049004" name="文本框 7"/>
          <p:cNvSpPr txBox="1"/>
          <p:nvPr>
            <p:custDataLst>
              <p:tags r:id="rId8"/>
            </p:custDataLst>
          </p:nvPr>
        </p:nvSpPr>
        <p:spPr>
          <a:xfrm>
            <a:off x="5844663" y="1681365"/>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舆论场的演变：随着社交媒体的发展，舆论场逐渐从传统的媒体主导转变为用户主导，更加注重用户的参与和互动</a:t>
            </a:r>
            <a:endParaRPr lang="zh-CN" altLang="en-US" sz="1400" spc="150">
              <a:solidFill>
                <a:schemeClr val="tx1"/>
              </a:solidFill>
              <a:effectLst/>
              <a:latin typeface="+mn-ea"/>
              <a:sym typeface="+mn-ea"/>
            </a:endParaRPr>
          </a:p>
        </p:txBody>
      </p:sp>
      <p:sp>
        <p:nvSpPr>
          <p:cNvPr id="1049006" name="文本框 8"/>
          <p:cNvSpPr txBox="1"/>
          <p:nvPr>
            <p:custDataLst>
              <p:tags r:id="rId9"/>
            </p:custDataLst>
          </p:nvPr>
        </p:nvSpPr>
        <p:spPr>
          <a:xfrm>
            <a:off x="8347895" y="4640805"/>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舆论场的影响：社交媒体上的舆论场对公共话语和政策制定产生了深远的影响，成为政府和企业关注的重要领域。</a:t>
            </a:r>
            <a:endParaRPr lang="zh-CN" altLang="en-US" sz="1400" spc="150">
              <a:solidFill>
                <a:schemeClr val="tx1"/>
              </a:solidFill>
              <a:effectLst/>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42" name="标题 1"/>
          <p:cNvSpPr>
            <a:spLocks noGrp="1"/>
          </p:cNvSpPr>
          <p:nvPr>
            <p:ph type="title"/>
          </p:nvPr>
        </p:nvSpPr>
        <p:spPr/>
        <p:txBody>
          <a:bodyPr/>
          <a:lstStyle/>
          <a:p>
            <a:r>
              <a:rPr lang="zh-CN" altLang="en-US"/>
              <a:t>社交媒体对公共话语权的影响</a:t>
            </a:r>
            <a:endParaRPr lang="zh-CN" altLang="en-US"/>
          </a:p>
        </p:txBody>
      </p:sp>
      <p:sp>
        <p:nvSpPr>
          <p:cNvPr id="1049044" name="任意多边形 20"/>
          <p:cNvSpPr/>
          <p:nvPr>
            <p:custDataLst>
              <p:tags r:id="rId2"/>
            </p:custDataLst>
          </p:nvPr>
        </p:nvSpPr>
        <p:spPr>
          <a:xfrm rot="2700000">
            <a:off x="1763942" y="1460500"/>
            <a:ext cx="1265900" cy="126809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046" name="文本框 24"/>
          <p:cNvSpPr txBox="1"/>
          <p:nvPr>
            <p:custDataLst>
              <p:tags r:id="rId3"/>
            </p:custDataLst>
          </p:nvPr>
        </p:nvSpPr>
        <p:spPr bwMode="auto">
          <a:xfrm>
            <a:off x="1412625" y="3174698"/>
            <a:ext cx="1968998" cy="30031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社交媒体提供了更广泛的信息传播渠道，使得公众能够更自由地表达自己的观点和意见。</a:t>
            </a:r>
            <a:endParaRPr lang="zh-CN" altLang="en-US" spc="150">
              <a:solidFill>
                <a:schemeClr val="tx1">
                  <a:lumMod val="75000"/>
                  <a:lumOff val="25000"/>
                </a:schemeClr>
              </a:solidFill>
              <a:latin typeface="+mn-ea"/>
              <a:sym typeface="+mn-ea"/>
            </a:endParaRPr>
          </a:p>
        </p:txBody>
      </p:sp>
      <p:sp>
        <p:nvSpPr>
          <p:cNvPr id="1049048" name="矩形 42"/>
          <p:cNvSpPr/>
          <p:nvPr>
            <p:custDataLst>
              <p:tags r:id="rId4"/>
            </p:custDataLst>
          </p:nvPr>
        </p:nvSpPr>
        <p:spPr>
          <a:xfrm>
            <a:off x="1543004" y="2802186"/>
            <a:ext cx="1707901" cy="120946"/>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050" name="任意多边形 18"/>
          <p:cNvSpPr/>
          <p:nvPr>
            <p:custDataLst>
              <p:tags r:id="rId5"/>
            </p:custDataLst>
          </p:nvPr>
        </p:nvSpPr>
        <p:spPr>
          <a:xfrm rot="5400000">
            <a:off x="4230229" y="1460500"/>
            <a:ext cx="1265900" cy="126809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052" name="文本框 27"/>
          <p:cNvSpPr txBox="1"/>
          <p:nvPr>
            <p:custDataLst>
              <p:tags r:id="rId6"/>
            </p:custDataLst>
          </p:nvPr>
        </p:nvSpPr>
        <p:spPr bwMode="auto">
          <a:xfrm>
            <a:off x="3878269" y="3174698"/>
            <a:ext cx="1968998" cy="30031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社交媒体的互动性使得公众能够更直接地参与公共事务的讨论和决策，增强了公众的参与感和话语权。</a:t>
            </a:r>
            <a:endParaRPr lang="zh-CN" altLang="en-US" spc="150">
              <a:solidFill>
                <a:schemeClr val="tx1">
                  <a:lumMod val="75000"/>
                  <a:lumOff val="25000"/>
                </a:schemeClr>
              </a:solidFill>
              <a:latin typeface="+mn-ea"/>
              <a:sym typeface="+mn-ea"/>
            </a:endParaRPr>
          </a:p>
        </p:txBody>
      </p:sp>
      <p:sp>
        <p:nvSpPr>
          <p:cNvPr id="1049054" name="矩形 43"/>
          <p:cNvSpPr/>
          <p:nvPr>
            <p:custDataLst>
              <p:tags r:id="rId7"/>
            </p:custDataLst>
          </p:nvPr>
        </p:nvSpPr>
        <p:spPr>
          <a:xfrm>
            <a:off x="4009290" y="2802186"/>
            <a:ext cx="1707901" cy="120946"/>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056" name="任意多边形 21"/>
          <p:cNvSpPr/>
          <p:nvPr>
            <p:custDataLst>
              <p:tags r:id="rId8"/>
            </p:custDataLst>
          </p:nvPr>
        </p:nvSpPr>
        <p:spPr>
          <a:xfrm rot="18900000" flipH="1">
            <a:off x="6695873" y="1460500"/>
            <a:ext cx="1265900" cy="126809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058" name="文本框 30"/>
          <p:cNvSpPr txBox="1"/>
          <p:nvPr>
            <p:custDataLst>
              <p:tags r:id="rId9"/>
            </p:custDataLst>
          </p:nvPr>
        </p:nvSpPr>
        <p:spPr bwMode="auto">
          <a:xfrm>
            <a:off x="6344555" y="3174698"/>
            <a:ext cx="1968998" cy="3003121"/>
          </a:xfrm>
          <a:prstGeom prst="rect">
            <a:avLst/>
          </a:prstGeom>
          <a:noFill/>
        </p:spPr>
        <p:txBody>
          <a:bodyPr vert="horz" wrap="square" lIns="91440" tIns="45720" rIns="91440" bIns="4572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社交媒体的匿名性和虚拟性使得公众能够更自由地表达自己的观点和意见，但也可能导致虚假信息和谣言的传播。</a:t>
            </a:r>
            <a:endParaRPr lang="zh-CN" altLang="en-US" sz="2000" spc="150">
              <a:solidFill>
                <a:schemeClr val="tx1">
                  <a:lumMod val="75000"/>
                  <a:lumOff val="25000"/>
                </a:schemeClr>
              </a:solidFill>
              <a:latin typeface="+mn-ea"/>
              <a:sym typeface="+mn-ea"/>
            </a:endParaRPr>
          </a:p>
        </p:txBody>
      </p:sp>
      <p:sp>
        <p:nvSpPr>
          <p:cNvPr id="1049060" name="矩形 44"/>
          <p:cNvSpPr/>
          <p:nvPr>
            <p:custDataLst>
              <p:tags r:id="rId10"/>
            </p:custDataLst>
          </p:nvPr>
        </p:nvSpPr>
        <p:spPr>
          <a:xfrm>
            <a:off x="6474292" y="2802186"/>
            <a:ext cx="1707901" cy="120946"/>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062" name="任意多边形 22"/>
          <p:cNvSpPr/>
          <p:nvPr>
            <p:custDataLst>
              <p:tags r:id="rId11"/>
            </p:custDataLst>
          </p:nvPr>
        </p:nvSpPr>
        <p:spPr>
          <a:xfrm rot="2700000" flipH="1" flipV="1">
            <a:off x="9161517" y="1460500"/>
            <a:ext cx="1265900" cy="126809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064" name="文本框 33"/>
          <p:cNvSpPr txBox="1"/>
          <p:nvPr>
            <p:custDataLst>
              <p:tags r:id="rId12"/>
            </p:custDataLst>
          </p:nvPr>
        </p:nvSpPr>
        <p:spPr bwMode="auto">
          <a:xfrm>
            <a:off x="8810200" y="3174698"/>
            <a:ext cx="1968998" cy="30031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社交媒体的算法推荐和信息过滤机制可能会影响公众获取信息的多样性和全面性，从而影响公众的公共话语权。</a:t>
            </a:r>
            <a:endParaRPr lang="zh-CN" altLang="en-US" spc="150">
              <a:solidFill>
                <a:schemeClr val="tx1">
                  <a:lumMod val="75000"/>
                  <a:lumOff val="25000"/>
                </a:schemeClr>
              </a:solidFill>
              <a:latin typeface="+mn-ea"/>
              <a:sym typeface="+mn-ea"/>
            </a:endParaRPr>
          </a:p>
        </p:txBody>
      </p:sp>
      <p:sp>
        <p:nvSpPr>
          <p:cNvPr id="1049066" name="矩形 45"/>
          <p:cNvSpPr/>
          <p:nvPr>
            <p:custDataLst>
              <p:tags r:id="rId13"/>
            </p:custDataLst>
          </p:nvPr>
        </p:nvSpPr>
        <p:spPr>
          <a:xfrm>
            <a:off x="8940579" y="2802186"/>
            <a:ext cx="1707901" cy="120946"/>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02" name="标题"/>
          <p:cNvSpPr>
            <a:spLocks noGrp="1"/>
          </p:cNvSpPr>
          <p:nvPr>
            <p:ph type="title"/>
            <p:custDataLst>
              <p:tags r:id="rId2"/>
            </p:custDataLst>
          </p:nvPr>
        </p:nvSpPr>
        <p:spPr>
          <a:xfrm>
            <a:off x="1042271" y="3682871"/>
            <a:ext cx="5754314" cy="2476722"/>
          </a:xfrm>
        </p:spPr>
        <p:txBody>
          <a:bodyPr/>
          <a:lstStyle/>
          <a:p>
            <a:r>
              <a:rPr lang="zh-CN" altLang="en-US"/>
              <a:t>舆论引导的理论与实践</a:t>
            </a:r>
            <a:endParaRPr lang="zh-CN" altLang="en-US"/>
          </a:p>
        </p:txBody>
      </p:sp>
      <p:sp>
        <p:nvSpPr>
          <p:cNvPr id="1049104" name="节编号"/>
          <p:cNvSpPr>
            <a:spLocks noGrp="1"/>
          </p:cNvSpPr>
          <p:nvPr>
            <p:ph type="body" sz="quarter" idx="13"/>
            <p:custDataLst>
              <p:tags r:id="rId3"/>
            </p:custDataLst>
          </p:nvPr>
        </p:nvSpPr>
        <p:spPr>
          <a:xfrm>
            <a:off x="1040366" y="2414141"/>
            <a:ext cx="5754314" cy="1224280"/>
          </a:xfrm>
        </p:spPr>
        <p:txBody>
          <a:bodyPr/>
          <a:lstStyle/>
          <a:p>
            <a:r>
              <a:rPr lang="en-US" altLang="zh-CN"/>
              <a:t>03</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44" name="标题 1"/>
          <p:cNvSpPr>
            <a:spLocks noGrp="1"/>
          </p:cNvSpPr>
          <p:nvPr>
            <p:ph type="title"/>
          </p:nvPr>
        </p:nvSpPr>
        <p:spPr/>
        <p:txBody>
          <a:bodyPr/>
          <a:lstStyle/>
          <a:p>
            <a:r>
              <a:rPr lang="zh-CN" altLang="en-US"/>
              <a:t>舆论引导的基本原理</a:t>
            </a:r>
            <a:endParaRPr lang="zh-CN" altLang="en-US"/>
          </a:p>
        </p:txBody>
      </p:sp>
      <p:sp>
        <p:nvSpPr>
          <p:cNvPr id="1049146" name="五边形 30"/>
          <p:cNvSpPr/>
          <p:nvPr>
            <p:custDataLst>
              <p:tags r:id="rId2"/>
            </p:custDataLst>
          </p:nvPr>
        </p:nvSpPr>
        <p:spPr>
          <a:xfrm>
            <a:off x="838200" y="3266266"/>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48" name="燕尾形 36"/>
          <p:cNvSpPr/>
          <p:nvPr>
            <p:custDataLst>
              <p:tags r:id="rId3"/>
            </p:custDataLst>
          </p:nvPr>
        </p:nvSpPr>
        <p:spPr>
          <a:xfrm>
            <a:off x="3342276" y="3266266"/>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0" name="燕尾形 37"/>
          <p:cNvSpPr/>
          <p:nvPr>
            <p:custDataLst>
              <p:tags r:id="rId4"/>
            </p:custDataLst>
          </p:nvPr>
        </p:nvSpPr>
        <p:spPr>
          <a:xfrm>
            <a:off x="8350429" y="3266266"/>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2" name="燕尾形 38"/>
          <p:cNvSpPr/>
          <p:nvPr>
            <p:custDataLst>
              <p:tags r:id="rId5"/>
            </p:custDataLst>
          </p:nvPr>
        </p:nvSpPr>
        <p:spPr>
          <a:xfrm>
            <a:off x="5846353" y="3266266"/>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4" name="文本框 3"/>
          <p:cNvSpPr txBox="1"/>
          <p:nvPr>
            <p:custDataLst>
              <p:tags r:id="rId6"/>
            </p:custDataLst>
          </p:nvPr>
        </p:nvSpPr>
        <p:spPr>
          <a:xfrm>
            <a:off x="3283983" y="4640805"/>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舆论引导的目的：维护社会稳定，促进社会和谐</a:t>
            </a:r>
            <a:endParaRPr lang="zh-CN" altLang="en-US" sz="1400" spc="150">
              <a:solidFill>
                <a:schemeClr val="tx1"/>
              </a:solidFill>
              <a:effectLst/>
              <a:latin typeface="+mn-ea"/>
              <a:sym typeface="+mn-ea"/>
            </a:endParaRPr>
          </a:p>
        </p:txBody>
      </p:sp>
      <p:sp>
        <p:nvSpPr>
          <p:cNvPr id="1049156" name="文本框 6"/>
          <p:cNvSpPr txBox="1"/>
          <p:nvPr>
            <p:custDataLst>
              <p:tags r:id="rId7"/>
            </p:custDataLst>
          </p:nvPr>
        </p:nvSpPr>
        <p:spPr>
          <a:xfrm>
            <a:off x="838200" y="1681365"/>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舆论引导的定义：通过媒体、公众人物等途径，引导公众对某一事件或问题的看法和态度</a:t>
            </a:r>
            <a:endParaRPr lang="zh-CN" altLang="en-US" sz="1400" spc="150">
              <a:solidFill>
                <a:schemeClr val="tx1"/>
              </a:solidFill>
              <a:effectLst/>
              <a:latin typeface="+mn-ea"/>
              <a:sym typeface="+mn-ea"/>
            </a:endParaRPr>
          </a:p>
        </p:txBody>
      </p:sp>
      <p:sp>
        <p:nvSpPr>
          <p:cNvPr id="1049158" name="文本框 7"/>
          <p:cNvSpPr txBox="1"/>
          <p:nvPr>
            <p:custDataLst>
              <p:tags r:id="rId8"/>
            </p:custDataLst>
          </p:nvPr>
        </p:nvSpPr>
        <p:spPr>
          <a:xfrm>
            <a:off x="5844663" y="1681365"/>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舆论引导的方法：利用媒体、公众人物等途径，传播正面信息，引导公众舆论</a:t>
            </a:r>
            <a:endParaRPr lang="zh-CN" altLang="en-US" sz="1400" spc="150">
              <a:solidFill>
                <a:schemeClr val="tx1"/>
              </a:solidFill>
              <a:effectLst/>
              <a:latin typeface="+mn-ea"/>
              <a:sym typeface="+mn-ea"/>
            </a:endParaRPr>
          </a:p>
        </p:txBody>
      </p:sp>
      <p:sp>
        <p:nvSpPr>
          <p:cNvPr id="1049160" name="文本框 8"/>
          <p:cNvSpPr txBox="1"/>
          <p:nvPr>
            <p:custDataLst>
              <p:tags r:id="rId9"/>
            </p:custDataLst>
          </p:nvPr>
        </p:nvSpPr>
        <p:spPr>
          <a:xfrm>
            <a:off x="8347895" y="4640805"/>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舆论引导的效果：影响公众对事件的看法和态度，影响社会舆论走向</a:t>
            </a:r>
            <a:endParaRPr lang="zh-CN" altLang="en-US" sz="1400" spc="150">
              <a:solidFill>
                <a:schemeClr val="tx1"/>
              </a:solidFill>
              <a:effectLst/>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96" name="标题 1"/>
          <p:cNvSpPr>
            <a:spLocks noGrp="1"/>
          </p:cNvSpPr>
          <p:nvPr>
            <p:ph type="title"/>
          </p:nvPr>
        </p:nvSpPr>
        <p:spPr/>
        <p:txBody>
          <a:bodyPr/>
          <a:lstStyle/>
          <a:p>
            <a:r>
              <a:rPr lang="zh-CN" altLang="en-US"/>
              <a:t>舆论引导的方法与策略</a:t>
            </a:r>
            <a:endParaRPr lang="zh-CN" altLang="en-US"/>
          </a:p>
        </p:txBody>
      </p:sp>
      <p:sp>
        <p:nvSpPr>
          <p:cNvPr id="1049198" name="矩形 31"/>
          <p:cNvSpPr/>
          <p:nvPr>
            <p:custDataLst>
              <p:tags r:id="rId2"/>
            </p:custDataLst>
          </p:nvPr>
        </p:nvSpPr>
        <p:spPr>
          <a:xfrm>
            <a:off x="2710362" y="1460500"/>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政府主导：政府通过官方媒体发布权威信息，引导舆论走向</a:t>
            </a:r>
            <a:endParaRPr lang="zh-CN" altLang="en-US" sz="1200" spc="150">
              <a:solidFill>
                <a:schemeClr val="tx1">
                  <a:lumMod val="65000"/>
                  <a:lumOff val="35000"/>
                </a:schemeClr>
              </a:solidFill>
              <a:latin typeface="+mn-ea"/>
              <a:sym typeface="+mn-ea"/>
            </a:endParaRPr>
          </a:p>
        </p:txBody>
      </p:sp>
      <p:sp>
        <p:nvSpPr>
          <p:cNvPr id="1049200" name="矩形 4"/>
          <p:cNvSpPr/>
          <p:nvPr>
            <p:custDataLst>
              <p:tags r:id="rId3"/>
            </p:custDataLst>
          </p:nvPr>
        </p:nvSpPr>
        <p:spPr>
          <a:xfrm>
            <a:off x="2710362" y="2684860"/>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媒体引导：媒体通过报道、评论等方式，引导公众关注热点问题</a:t>
            </a:r>
            <a:endParaRPr lang="zh-CN" altLang="en-US" sz="1200" spc="150">
              <a:solidFill>
                <a:schemeClr val="tx1">
                  <a:lumMod val="65000"/>
                  <a:lumOff val="35000"/>
                </a:schemeClr>
              </a:solidFill>
              <a:latin typeface="+mn-ea"/>
              <a:sym typeface="+mn-ea"/>
            </a:endParaRPr>
          </a:p>
        </p:txBody>
      </p:sp>
      <p:sp>
        <p:nvSpPr>
          <p:cNvPr id="1049202" name="矩形 5"/>
          <p:cNvSpPr/>
          <p:nvPr>
            <p:custDataLst>
              <p:tags r:id="rId4"/>
            </p:custDataLst>
          </p:nvPr>
        </p:nvSpPr>
        <p:spPr>
          <a:xfrm>
            <a:off x="2710362" y="3909219"/>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公众参与：鼓励公众参与讨论，形成多元化的舆论环境</a:t>
            </a:r>
            <a:endParaRPr lang="zh-CN" altLang="en-US" sz="1200" spc="150">
              <a:solidFill>
                <a:schemeClr val="tx1">
                  <a:lumMod val="65000"/>
                  <a:lumOff val="35000"/>
                </a:schemeClr>
              </a:solidFill>
              <a:latin typeface="+mn-ea"/>
              <a:sym typeface="+mn-ea"/>
            </a:endParaRPr>
          </a:p>
        </p:txBody>
      </p:sp>
      <p:sp>
        <p:nvSpPr>
          <p:cNvPr id="1049204" name="矩形 7"/>
          <p:cNvSpPr/>
          <p:nvPr>
            <p:custDataLst>
              <p:tags r:id="rId5"/>
            </p:custDataLst>
          </p:nvPr>
        </p:nvSpPr>
        <p:spPr>
          <a:xfrm>
            <a:off x="2710362" y="5133579"/>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网络监管：加强对网络信息的监管，防止谣言传播，维护网络舆论秩序</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40" name="标题 1"/>
          <p:cNvSpPr>
            <a:spLocks noGrp="1"/>
          </p:cNvSpPr>
          <p:nvPr>
            <p:ph type="title"/>
          </p:nvPr>
        </p:nvSpPr>
        <p:spPr/>
        <p:txBody>
          <a:bodyPr/>
          <a:lstStyle/>
          <a:p>
            <a:r>
              <a:rPr lang="zh-CN" altLang="en-US"/>
              <a:t>成功案例分析</a:t>
            </a:r>
            <a:endParaRPr lang="zh-CN" altLang="en-US"/>
          </a:p>
        </p:txBody>
      </p:sp>
      <p:sp>
        <p:nvSpPr>
          <p:cNvPr id="1049242" name="矩形 3"/>
          <p:cNvSpPr/>
          <p:nvPr>
            <p:custDataLst>
              <p:tags r:id="rId2"/>
            </p:custDataLst>
          </p:nvPr>
        </p:nvSpPr>
        <p:spPr>
          <a:xfrm>
            <a:off x="1654229" y="1460500"/>
            <a:ext cx="9407200" cy="1034295"/>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44" name="矩形 13"/>
          <p:cNvSpPr/>
          <p:nvPr>
            <p:custDataLst>
              <p:tags r:id="rId3"/>
            </p:custDataLst>
          </p:nvPr>
        </p:nvSpPr>
        <p:spPr>
          <a:xfrm>
            <a:off x="1130631" y="1460500"/>
            <a:ext cx="255120" cy="103429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46" name="文本框 4"/>
          <p:cNvSpPr txBox="1"/>
          <p:nvPr>
            <p:custDataLst>
              <p:tags r:id="rId4"/>
            </p:custDataLst>
          </p:nvPr>
        </p:nvSpPr>
        <p:spPr>
          <a:xfrm>
            <a:off x="1923580" y="1549864"/>
            <a:ext cx="9001035" cy="85561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案例一：政府在突发事件中的舆论引导</a:t>
            </a:r>
            <a:endParaRPr lang="zh-CN" altLang="en-US" sz="2000" spc="150">
              <a:solidFill>
                <a:schemeClr val="tx1">
                  <a:lumMod val="85000"/>
                  <a:lumOff val="15000"/>
                </a:schemeClr>
              </a:solidFill>
              <a:latin typeface="+mn-ea"/>
              <a:sym typeface="+mn-ea"/>
            </a:endParaRPr>
          </a:p>
        </p:txBody>
      </p:sp>
      <p:sp>
        <p:nvSpPr>
          <p:cNvPr id="1049248" name="矩形 39"/>
          <p:cNvSpPr/>
          <p:nvPr>
            <p:custDataLst>
              <p:tags r:id="rId5"/>
            </p:custDataLst>
          </p:nvPr>
        </p:nvSpPr>
        <p:spPr>
          <a:xfrm>
            <a:off x="1654229" y="2688312"/>
            <a:ext cx="9407200" cy="1034295"/>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50" name="矩形 5"/>
          <p:cNvSpPr/>
          <p:nvPr>
            <p:custDataLst>
              <p:tags r:id="rId6"/>
            </p:custDataLst>
          </p:nvPr>
        </p:nvSpPr>
        <p:spPr>
          <a:xfrm>
            <a:off x="1130631" y="2688312"/>
            <a:ext cx="255120" cy="103429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52" name="文本框 41"/>
          <p:cNvSpPr txBox="1"/>
          <p:nvPr>
            <p:custDataLst>
              <p:tags r:id="rId7"/>
            </p:custDataLst>
          </p:nvPr>
        </p:nvSpPr>
        <p:spPr>
          <a:xfrm>
            <a:off x="1923580" y="2777676"/>
            <a:ext cx="9001035" cy="85561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案例二：企业危机公关中的舆论引导</a:t>
            </a:r>
            <a:endParaRPr lang="zh-CN" altLang="en-US" sz="2000" spc="150">
              <a:solidFill>
                <a:schemeClr val="tx1">
                  <a:lumMod val="85000"/>
                  <a:lumOff val="15000"/>
                </a:schemeClr>
              </a:solidFill>
              <a:latin typeface="+mn-ea"/>
              <a:sym typeface="+mn-ea"/>
            </a:endParaRPr>
          </a:p>
        </p:txBody>
      </p:sp>
      <p:sp>
        <p:nvSpPr>
          <p:cNvPr id="1049254" name="矩形 12"/>
          <p:cNvSpPr/>
          <p:nvPr>
            <p:custDataLst>
              <p:tags r:id="rId8"/>
            </p:custDataLst>
          </p:nvPr>
        </p:nvSpPr>
        <p:spPr>
          <a:xfrm>
            <a:off x="1654229" y="3916124"/>
            <a:ext cx="9407200" cy="1034295"/>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56" name="矩形 17"/>
          <p:cNvSpPr/>
          <p:nvPr>
            <p:custDataLst>
              <p:tags r:id="rId9"/>
            </p:custDataLst>
          </p:nvPr>
        </p:nvSpPr>
        <p:spPr>
          <a:xfrm>
            <a:off x="1130631" y="3916124"/>
            <a:ext cx="255120" cy="103429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58" name="文本框 19"/>
          <p:cNvSpPr txBox="1"/>
          <p:nvPr>
            <p:custDataLst>
              <p:tags r:id="rId10"/>
            </p:custDataLst>
          </p:nvPr>
        </p:nvSpPr>
        <p:spPr>
          <a:xfrm>
            <a:off x="1923580" y="4005488"/>
            <a:ext cx="9001035" cy="85561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案例三：社交媒体平台上的舆论引导</a:t>
            </a:r>
            <a:endParaRPr lang="zh-CN" altLang="en-US" sz="2000" spc="150">
              <a:solidFill>
                <a:schemeClr val="tx1">
                  <a:lumMod val="85000"/>
                  <a:lumOff val="15000"/>
                </a:schemeClr>
              </a:solidFill>
              <a:latin typeface="+mn-ea"/>
              <a:sym typeface="+mn-ea"/>
            </a:endParaRPr>
          </a:p>
        </p:txBody>
      </p:sp>
      <p:sp>
        <p:nvSpPr>
          <p:cNvPr id="1049260" name="矩形 49"/>
          <p:cNvSpPr/>
          <p:nvPr>
            <p:custDataLst>
              <p:tags r:id="rId11"/>
            </p:custDataLst>
          </p:nvPr>
        </p:nvSpPr>
        <p:spPr>
          <a:xfrm>
            <a:off x="1654229" y="5143306"/>
            <a:ext cx="9407200" cy="1034295"/>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62" name="矩形 26"/>
          <p:cNvSpPr/>
          <p:nvPr>
            <p:custDataLst>
              <p:tags r:id="rId12"/>
            </p:custDataLst>
          </p:nvPr>
        </p:nvSpPr>
        <p:spPr>
          <a:xfrm>
            <a:off x="1130631" y="5143306"/>
            <a:ext cx="255120" cy="1034295"/>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64" name="文本框 27"/>
          <p:cNvSpPr txBox="1"/>
          <p:nvPr>
            <p:custDataLst>
              <p:tags r:id="rId13"/>
            </p:custDataLst>
          </p:nvPr>
        </p:nvSpPr>
        <p:spPr>
          <a:xfrm>
            <a:off x="1923580" y="5232670"/>
            <a:ext cx="9001035" cy="85561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案例四：公众人物在舆论引导中的作用</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00" name="标题"/>
          <p:cNvSpPr>
            <a:spLocks noGrp="1"/>
          </p:cNvSpPr>
          <p:nvPr>
            <p:ph type="title"/>
            <p:custDataLst>
              <p:tags r:id="rId2"/>
            </p:custDataLst>
          </p:nvPr>
        </p:nvSpPr>
        <p:spPr>
          <a:xfrm>
            <a:off x="1042271" y="3682871"/>
            <a:ext cx="5754314" cy="2476722"/>
          </a:xfrm>
        </p:spPr>
        <p:txBody>
          <a:bodyPr/>
          <a:lstStyle/>
          <a:p>
            <a:r>
              <a:rPr lang="zh-CN" altLang="en-US"/>
              <a:t>公共话语权的理论与实践</a:t>
            </a:r>
            <a:endParaRPr lang="zh-CN" altLang="en-US"/>
          </a:p>
        </p:txBody>
      </p:sp>
      <p:sp>
        <p:nvSpPr>
          <p:cNvPr id="1049302" name="节编号"/>
          <p:cNvSpPr>
            <a:spLocks noGrp="1"/>
          </p:cNvSpPr>
          <p:nvPr>
            <p:ph type="body" sz="quarter" idx="13"/>
            <p:custDataLst>
              <p:tags r:id="rId3"/>
            </p:custDataLst>
          </p:nvPr>
        </p:nvSpPr>
        <p:spPr>
          <a:xfrm>
            <a:off x="1040366" y="2414141"/>
            <a:ext cx="5754314" cy="1224280"/>
          </a:xfrm>
        </p:spPr>
        <p:txBody>
          <a:bodyPr/>
          <a:lstStyle/>
          <a:p>
            <a:r>
              <a:rPr lang="en-US" altLang="zh-CN"/>
              <a:t>04</a:t>
            </a:r>
            <a:endParaRPr lang="en-US" altLang="zh-CN"/>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42" name="标题 1"/>
          <p:cNvSpPr>
            <a:spLocks noGrp="1"/>
          </p:cNvSpPr>
          <p:nvPr>
            <p:ph type="title"/>
          </p:nvPr>
        </p:nvSpPr>
        <p:spPr/>
        <p:txBody>
          <a:bodyPr/>
          <a:lstStyle/>
          <a:p>
            <a:r>
              <a:rPr lang="zh-CN" altLang="en-US"/>
              <a:t>公共话语权的内涵与外延</a:t>
            </a: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74" name="标题 1"/>
          <p:cNvSpPr>
            <a:spLocks noGrp="1"/>
          </p:cNvSpPr>
          <p:nvPr>
            <p:ph type="title"/>
          </p:nvPr>
        </p:nvSpPr>
        <p:spPr/>
        <p:txBody>
          <a:bodyPr/>
          <a:lstStyle/>
          <a:p>
            <a:r>
              <a:rPr lang="zh-CN" altLang="en-US"/>
              <a:t>公共话语权的构建与维护</a:t>
            </a:r>
            <a:endParaRPr lang="zh-CN" altLang="en-US"/>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https://d.book118.com/716214051152010031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0.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70.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05"/>
  <p:tag name="KSO_WM_TEMPLATE_MASTER_TYPE" val="0"/>
  <p:tag name="KSO_WM_TEMPLATE_SUBCATEGORY" val="29"/>
  <p:tag name="KSO_WM_TEMPLATE_THUMBS_INDEX" val="1、11"/>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30"/>
</p:tagLst>
</file>

<file path=ppt/tags/tag76.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f*1"/>
  <p:tag name="KSO_WM_UNIT_INDEX" val="1"/>
  <p:tag name="KSO_WM_UNIT_LAYERLEVEL" val="1"/>
  <p:tag name="KSO_WM_UNIT_NOCLEAR" val="0"/>
  <p:tag name="KSO_WM_UNIT_PRESET_TEXT" val="汇报人：WPS"/>
  <p:tag name="KSO_WM_UNIT_SUBTYPE" val="b"/>
  <p:tag name="KSO_WM_UNIT_TYPE" val="f"/>
  <p:tag name="KSO_WM_UNIT_VALUE" val="88"/>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24"/>
</p:tagLst>
</file>

<file path=ppt/tags/tag78.xml><?xml version="1.0" encoding="utf-8"?>
<p:tagLst xmlns:p="http://schemas.openxmlformats.org/presentationml/2006/main">
  <p:tag name="KSO_WM_BEAUTIFY_FLAG" val="#wm#"/>
  <p:tag name="KSO_WM_SLIDE_ID" val="custom2023120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1205"/>
  <p:tag name="KSO_WM_TEMPLATE_MASTER_TYPE" val="0"/>
  <p:tag name="KSO_WM_TEMPLATE_SUBCATEGORY" val="29"/>
  <p:tag name="KSO_WM_TEMPLATE_THUMBS_INDEX" val="1、11"/>
</p:tagLst>
</file>

<file path=ppt/tags/tag7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a*1"/>
  <p:tag name="KSO_WM_UNIT_INDEX" val="1"/>
  <p:tag name="KSO_WM_UNIT_ISCONTENTSTITLE" val="0"/>
  <p:tag name="KSO_WM_UNIT_ISNUMDGMTITLE" val="0"/>
  <p:tag name="KSO_WM_UNIT_LAYERLEVEL" val="1"/>
  <p:tag name="KSO_WM_UNIT_NOCLEAR" val="0"/>
  <p:tag name="KSO_WM_UNIT_PRESET_TEXT" val="目录"/>
  <p:tag name="KSO_WM_UNIT_TYPE" val="a"/>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i*1_1_1"/>
  <p:tag name="KSO_WM_UNIT_INDEX" val="1_1_1"/>
  <p:tag name="KSO_WM_UNIT_LAYERLEVEL" val="1_1_1"/>
  <p:tag name="KSO_WM_UNIT_SUBTYPE" val="d"/>
  <p:tag name="KSO_WM_UNIT_TYPE" val="l_h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i*1_2_1"/>
  <p:tag name="KSO_WM_UNIT_INDEX" val="1_2_1"/>
  <p:tag name="KSO_WM_UNIT_LAYERLEVEL" val="1_1_1"/>
  <p:tag name="KSO_WM_UNIT_SUBTYPE" val="d"/>
  <p:tag name="KSO_WM_UNIT_TYPE" val="l_h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i*1_4_1"/>
  <p:tag name="KSO_WM_UNIT_INDEX" val="1_4_1"/>
  <p:tag name="KSO_WM_UNIT_LAYERLEVEL" val="1_1_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i*1_6_1"/>
  <p:tag name="KSO_WM_UNIT_INDEX" val="1_6_1"/>
  <p:tag name="KSO_WM_UNIT_LAYERLEVEL" val="1_1_1"/>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a*1_6_1"/>
  <p:tag name="KSO_WM_UNIT_INDEX" val="1_6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i*1_3_1"/>
  <p:tag name="KSO_WM_UNIT_INDEX" val="1_3_1"/>
  <p:tag name="KSO_WM_UNIT_LAYERLEVEL" val="1_1_1"/>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i*1_5_1"/>
  <p:tag name="KSO_WM_UNIT_INDEX" val="1_5_1"/>
  <p:tag name="KSO_WM_UNIT_LAYERLEVEL" val="1_1_1"/>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i*1_7_1"/>
  <p:tag name="KSO_WM_UNIT_INDEX" val="1_7_1"/>
  <p:tag name="KSO_WM_UNIT_LAYERLEVEL" val="1_1_1"/>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a*1_7_1"/>
  <p:tag name="KSO_WM_UNIT_INDEX" val="1_7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94.xml><?xml version="1.0" encoding="utf-8"?>
<p:tagLst xmlns:p="http://schemas.openxmlformats.org/presentationml/2006/main">
  <p:tag name="KSO_WM_BEAUTIFY_FLAG" val="#wm#"/>
  <p:tag name="KSO_WM_DIAGRAM_GROUP_CODE" val="l1-1"/>
  <p:tag name="KSO_WM_SLIDE_DIAGTYPE" val="l"/>
  <p:tag name="KSO_WM_SLIDE_ID" val="custom20231205_7"/>
  <p:tag name="KSO_WM_SLIDE_INDEX" val="7"/>
  <p:tag name="KSO_WM_SLIDE_ITEM_CNT" val="7"/>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1"/>
  <p:tag name="KSO_WM_UNIT_TYPE" val="e"/>
  <p:tag name="KSO_WM_UNIT_VALUE" val="13"/>
</p:tagLst>
</file>

<file path=ppt/tags/tag97.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2"/>
  <p:tag name="KSO_WM_UNIT_TYPE" val="e"/>
  <p:tag name="KSO_WM_UNIT_VALUE" val="13"/>
</p:tagLst>
</file>

<file path=ppt/tags/tag100.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90.8999938964844,&quot;width&quot;:428.04998779296875}"/>
  <p:tag name="KSO_WM_TAG_VERSION" val="3.0"/>
  <p:tag name="KSO_WM_TEMPLATE_CATEGORY" val="diagram"/>
  <p:tag name="KSO_WM_TEMPLATE_INDEX" val="20231261"/>
  <p:tag name="KSO_WM_UNIT_COMPATIBLE" val="0"/>
  <p:tag name="KSO_WM_UNIT_DIAGRAM_ISNUMVISUAL" val="0"/>
  <p:tag name="KSO_WM_UNIT_DIAGRAM_ISREFERUNIT" val="0"/>
  <p:tag name="KSO_WM_UNIT_HIGHLIGHT" val="0"/>
  <p:tag name="KSO_WM_UNIT_ID" val="diagram20231261_3*l_h_a*1_2_1"/>
  <p:tag name="KSO_WM_UNIT_INDEX" val="1_2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2"/>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90.8999938964844,&quot;width&quot;:428.04998779296875}"/>
  <p:tag name="KSO_WM_TAG_VERSION" val="3.0"/>
  <p:tag name="KSO_WM_TEMPLATE_CATEGORY" val="diagram"/>
  <p:tag name="KSO_WM_TEMPLATE_INDEX" val="20231261"/>
  <p:tag name="KSO_WM_UNIT_COMPATIBLE" val="0"/>
  <p:tag name="KSO_WM_UNIT_DIAGRAM_ISNUMVISUAL" val="0"/>
  <p:tag name="KSO_WM_UNIT_DIAGRAM_ISREFERUNIT" val="0"/>
  <p:tag name="KSO_WM_UNIT_HIGHLIGHT" val="0"/>
  <p:tag name="KSO_WM_UNIT_ID" val="diagram20231261_3*l_h_f*1_2_1"/>
  <p:tag name="KSO_WM_UNIT_INDEX" val="1_2_1"/>
  <p:tag name="KSO_WM_UNIT_LAYERLEVEL" val="1_1_1"/>
  <p:tag name="KSO_WM_UNIT_NOCLEAR" val="0"/>
  <p:tag name="KSO_WM_UNIT_PRESET_TEXT" val="单击此处添加文本具体内容，简明扼要地阐述您的观点。根据需要可酌情增减文字，以便观者准确地理解您传达的思想。单击此处添加文本具体内容，简明扼要地阐述您的观点"/>
  <p:tag name="KSO_WM_UNIT_SUBTYPE" val="a"/>
  <p:tag name="KSO_WM_UNIT_TYPE" val="l_h_f"/>
  <p:tag name="KSO_WM_UNIT_VALUE" val="6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90.8999938964844,&quot;width&quot;:428.04998779296875}"/>
  <p:tag name="KSO_WM_TAG_VERSION" val="3.0"/>
  <p:tag name="KSO_WM_TEMPLATE_CATEGORY" val="diagram"/>
  <p:tag name="KSO_WM_TEMPLATE_INDEX" val="20231261"/>
  <p:tag name="KSO_WM_UNIT_COMPATIBLE" val="0"/>
  <p:tag name="KSO_WM_UNIT_DIAGRAM_ISNUMVISUAL" val="0"/>
  <p:tag name="KSO_WM_UNIT_DIAGRAM_ISREFERUNIT" val="0"/>
  <p:tag name="KSO_WM_UNIT_HIGHLIGHT" val="0"/>
  <p:tag name="KSO_WM_UNIT_ID" val="diagram20231261_3*l_h_a*1_1_1"/>
  <p:tag name="KSO_WM_UNIT_INDEX" val="1_1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2"/>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90.8999938964844,&quot;width&quot;:428.04998779296875}"/>
  <p:tag name="KSO_WM_TAG_VERSION" val="3.0"/>
  <p:tag name="KSO_WM_TEMPLATE_CATEGORY" val="diagram"/>
  <p:tag name="KSO_WM_TEMPLATE_INDEX" val="20231261"/>
  <p:tag name="KSO_WM_UNIT_COMPATIBLE" val="0"/>
  <p:tag name="KSO_WM_UNIT_DIAGRAM_ISNUMVISUAL" val="0"/>
  <p:tag name="KSO_WM_UNIT_DIAGRAM_ISREFERUNIT" val="0"/>
  <p:tag name="KSO_WM_UNIT_HIGHLIGHT" val="0"/>
  <p:tag name="KSO_WM_UNIT_ID" val="diagram20231261_3*l_h_f*1_1_1"/>
  <p:tag name="KSO_WM_UNIT_INDEX" val="1_1_1"/>
  <p:tag name="KSO_WM_UNIT_LAYERLEVEL" val="1_1_1"/>
  <p:tag name="KSO_WM_UNIT_NOCLEAR" val="0"/>
  <p:tag name="KSO_WM_UNIT_PRESET_TEXT" val="单击此处添加文本具体内容，简明扼要地阐述您的观点。根据需要可酌情增减文字，以便观者准确地理解您传达的思想。单击此处添加文本具体内容，简明扼要地阐述您的观点"/>
  <p:tag name="KSO_WM_UNIT_SUBTYPE" val="a"/>
  <p:tag name="KSO_WM_UNIT_TYPE" val="l_h_f"/>
  <p:tag name="KSO_WM_UNIT_VALUE" val="60"/>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90.8999938964844,&quot;width&quot;:428.04998779296875}"/>
  <p:tag name="KSO_WM_TAG_VERSION" val="3.0"/>
  <p:tag name="KSO_WM_TEMPLATE_CATEGORY" val="diagram"/>
  <p:tag name="KSO_WM_TEMPLATE_INDEX" val="20231261"/>
  <p:tag name="KSO_WM_UNIT_COMPATIBLE" val="0"/>
  <p:tag name="KSO_WM_UNIT_DIAGRAM_ISNUMVISUAL" val="0"/>
  <p:tag name="KSO_WM_UNIT_DIAGRAM_ISREFERUNIT" val="0"/>
  <p:tag name="KSO_WM_UNIT_HIGHLIGHT" val="0"/>
  <p:tag name="KSO_WM_UNIT_ID" val="diagram20231261_3*l_h_a*1_3_1"/>
  <p:tag name="KSO_WM_UNIT_INDEX" val="1_3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2"/>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90.8999938964844,&quot;width&quot;:428.04998779296875}"/>
  <p:tag name="KSO_WM_TAG_VERSION" val="3.0"/>
  <p:tag name="KSO_WM_TEMPLATE_CATEGORY" val="diagram"/>
  <p:tag name="KSO_WM_TEMPLATE_INDEX" val="20231261"/>
  <p:tag name="KSO_WM_UNIT_COMPATIBLE" val="0"/>
  <p:tag name="KSO_WM_UNIT_DIAGRAM_ISNUMVISUAL" val="0"/>
  <p:tag name="KSO_WM_UNIT_DIAGRAM_ISREFERUNIT" val="0"/>
  <p:tag name="KSO_WM_UNIT_HIGHLIGHT" val="0"/>
  <p:tag name="KSO_WM_UNIT_ID" val="diagram20231261_3*l_h_f*1_3_1"/>
  <p:tag name="KSO_WM_UNIT_INDEX" val="1_3_1"/>
  <p:tag name="KSO_WM_UNIT_LAYERLEVEL" val="1_1_1"/>
  <p:tag name="KSO_WM_UNIT_NOCLEAR" val="0"/>
  <p:tag name="KSO_WM_UNIT_PRESET_TEXT" val="单击此处添加文本具体内容，简明扼要地阐述您的观点。根据需要可酌情增减文字，以便观者准确地理解您传达的思想。单击此处添加文本具体内容，简明扼要地阐述您的观点"/>
  <p:tag name="KSO_WM_UNIT_SUBTYPE" val="a"/>
  <p:tag name="KSO_WM_UNIT_TYPE" val="l_h_f"/>
  <p:tag name="KSO_WM_UNIT_VALUE" val="6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90.8999938964844,&quot;width&quot;:428.04998779296875}"/>
  <p:tag name="KSO_WM_TAG_VERSION" val="3.0"/>
  <p:tag name="KSO_WM_TEMPLATE_CATEGORY" val="diagram"/>
  <p:tag name="KSO_WM_TEMPLATE_INDEX" val="20231261"/>
  <p:tag name="KSO_WM_UNIT_COMPATIBLE" val="0"/>
  <p:tag name="KSO_WM_UNIT_DIAGRAM_ISNUMVISUAL" val="0"/>
  <p:tag name="KSO_WM_UNIT_DIAGRAM_ISREFERUNIT" val="0"/>
  <p:tag name="KSO_WM_UNIT_HIGHLIGHT" val="0"/>
  <p:tag name="KSO_WM_UNIT_ID" val="diagram20231261_3*l_h_a*1_4_1"/>
  <p:tag name="KSO_WM_UNIT_INDEX" val="1_4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2"/>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90.8999938964844,&quot;width&quot;:428.04998779296875}"/>
  <p:tag name="KSO_WM_TAG_VERSION" val="3.0"/>
  <p:tag name="KSO_WM_TEMPLATE_CATEGORY" val="diagram"/>
  <p:tag name="KSO_WM_TEMPLATE_INDEX" val="20231261"/>
  <p:tag name="KSO_WM_UNIT_COMPATIBLE" val="0"/>
  <p:tag name="KSO_WM_UNIT_DIAGRAM_ISNUMVISUAL" val="0"/>
  <p:tag name="KSO_WM_UNIT_DIAGRAM_ISREFERUNIT" val="0"/>
  <p:tag name="KSO_WM_UNIT_HIGHLIGHT" val="0"/>
  <p:tag name="KSO_WM_UNIT_ID" val="diagram20231261_3*l_h_f*1_4_1"/>
  <p:tag name="KSO_WM_UNIT_INDEX" val="1_4_1"/>
  <p:tag name="KSO_WM_UNIT_LAYERLEVEL" val="1_1_1"/>
  <p:tag name="KSO_WM_UNIT_NOCLEAR" val="0"/>
  <p:tag name="KSO_WM_UNIT_PRESET_TEXT" val="单击此处添加文本具体内容，简明扼要地阐述您的观点。根据需要可酌情增减文字，以便观者准确地理解您传达的思想。单击此处添加文本具体内容，简明扼要地阐述您的观点"/>
  <p:tag name="KSO_WM_UNIT_SUBTYPE" val="a"/>
  <p:tag name="KSO_WM_UNIT_TYPE" val="l_h_f"/>
  <p:tag name="KSO_WM_UNIT_VALUE" val="60"/>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3"/>
  <p:tag name="KSO_WM_UNIT_TYPE" val="e"/>
  <p:tag name="KSO_WM_UNIT_VALUE" val="13"/>
</p:tagLst>
</file>

<file path=ppt/tags/tag131.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4"/>
  <p:tag name="KSO_WM_UNIT_TYPE" val="e"/>
  <p:tag name="KSO_WM_UNIT_VALUE" val="13"/>
</p:tagLst>
</file>

<file path=ppt/tags/tag158.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15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510303"/>
      </a:dk2>
      <a:lt2>
        <a:srgbClr val="FFF3F3"/>
      </a:lt2>
      <a:accent1>
        <a:srgbClr val="FE2F49"/>
      </a:accent1>
      <a:accent2>
        <a:srgbClr val="ED49E1"/>
      </a:accent2>
      <a:accent3>
        <a:srgbClr val="FE76DA"/>
      </a:accent3>
      <a:accent4>
        <a:srgbClr val="FF9929"/>
      </a:accent4>
      <a:accent5>
        <a:srgbClr val="75C6FE"/>
      </a:accent5>
      <a:accent6>
        <a:srgbClr val="B482DA"/>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微软雅黑</vt:lpstr>
      <vt:lpstr>+中文标题</vt:lpstr>
      <vt:lpstr>思源黑体 CN Normal</vt:lpstr>
      <vt:lpstr>Wingdings</vt:lpstr>
      <vt:lpstr>Office Theme</vt:lpstr>
      <vt:lpstr>社交媒体时代的舆论引导与公共话语权研究</vt:lpstr>
      <vt:lpstr>目录</vt:lpstr>
      <vt:lpstr>添加章节标题</vt:lpstr>
      <vt:lpstr>社交媒体时代的舆论环境</vt:lpstr>
      <vt:lpstr>社交媒体的崛起与影响</vt:lpstr>
      <vt:lpstr>舆论场的形成与演变</vt:lpstr>
      <vt:lpstr>社交媒体对公共话语权的影响</vt:lpstr>
      <vt:lpstr>舆论引导的理论与实践</vt:lpstr>
      <vt:lpstr>舆论引导的基本原理</vt:lpstr>
      <vt:lpstr>舆论引导的方法与策略</vt:lpstr>
      <vt:lpstr>成功案例分析</vt:lpstr>
      <vt:lpstr>公共话语权的理论与实践</vt:lpstr>
      <vt:lpstr>公共话语权的内涵与外延</vt:lpstr>
      <vt:lpstr>公共话语权的构建与维护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2024-08-30T08:52:42.807</cp:lastPrinted>
  <dcterms:created xsi:type="dcterms:W3CDTF">2024-08-30T00:52:42Z</dcterms:created>
  <dcterms:modified xsi:type="dcterms:W3CDTF">2024-08-30T00:52:44Z</dcterms:modified>
</cp:coreProperties>
</file>