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660EF-9377-49DF-8B5D-445C9F73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E0B1C-B967-43AF-A150-8EC4A53C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A2A13-6E6D-417D-A486-BAD013F5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D4C65-562F-4612-B351-2C7F7592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98A0E-0BEE-43DC-8F6C-223ABF5E0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6DBCC-D9C9-439D-8DB9-C2E97127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3C117-966D-4606-93B6-D4666D87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68527-6892-45F4-826C-1758BC9CD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17ECF-77A9-4C10-AF82-DD860571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23516-5201-4618-98E5-D7EC35A3F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74968-8D84-4CFF-B454-C2EDEFD1E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141142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党史知识竞赛班会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党史知识竞赛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党史知识分享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增强同学们对党史的了解和认识，培养同学们的爱国情怀和民族自豪感。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通过竞赛形式，激发同学们学习党史的热情和积极性，提高同学们的知识水平和综合素质。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促进同学们之间的交流与合作，增强班级凝聚力和向心力。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负责班会的组织和主持工作，确保班会顺利进行。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主持人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来自各个班级的优秀学生代表，他们将通过竞赛展示自己对党史的了解和认识。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参赛选手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由学校领导和历史老师担任，负责对竞赛进行公正评判。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评委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班会参与人员介绍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参赛选手通过答题、抢答等形式展开激烈的角逐，评委根据选手表现打分。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主持人介绍班会的目的、意义和流程，鼓励同学们积极参与。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设置观众互动环节，让观众参与到班会中来，增强班会的趣味性和互动性。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总结发言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主持人总结班会情况，强调党史学习的重要性，鼓励同学们在今后的学习和生活中继续发扬党的优良传统和作风。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根据竞赛得分，颁发一、二、三等奖和优秀奖，鼓励同学们继续努力学习党史知识。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班会流程简介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党史知识竞赛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个人或团队参赛，每队人数不超过4人。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主持人读题后，参赛者通过抢答器作答，答对得分，答错不扣分。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每道题目回答时间不超过30秒。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对于提前抢答或超时作答的参赛者，将扣除相应分数。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根据题目要求填写正确答案。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填空题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简答题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论述题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对某一主题进行深入阐述，答案需逻辑严密、条理清晰。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提供四个选项，只有一个正确答案。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对某一问题进行简要回答，答案需清晰表述。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竞赛题目类型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根据答案的准确性给予相应的分数。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答题正确性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答题速度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答案完整性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在规定时间内最先作答正确的参赛者或团队得分更高。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简答题和论述题需注意答案的完整性和条理性，不完全或混乱的答案可能会影响得分。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团队参赛时，团队成员之间的配合和协作能力也会影响最终得分。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竞赛评分标准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党史知识分享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https://d.book118.com/716214114223010033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2024-09-02T15:22:09.078</cp:lastPrinted>
  <dcterms:created xsi:type="dcterms:W3CDTF">2024-09-02T07:22:09Z</dcterms:created>
  <dcterms:modified xsi:type="dcterms:W3CDTF">2024-09-02T07:22:11Z</dcterms:modified>
</cp:coreProperties>
</file>