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8248E-3056-4FA2-A94D-59FB75F09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D646D-8164-44A1-8D46-219CE1FE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1508F-41F9-4A3C-95D7-07325BE9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D87CB-29CB-4EBE-92D9-8AD8B550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D40DB-CF45-4FE5-8158-DE6EFAB8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91135-784A-48DA-B469-B976E092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45605-2CCF-4046-8F5A-FD86E726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27B8A-E44E-4484-9077-8B2ADD9E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54DFA-02ED-4699-810F-6EB41787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69DAD-B77F-41E0-9336-8BA13BC7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C4FA6-BEE2-401E-871C-9193C232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4213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设计公司美术指导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美术指导的职责与角色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美术指导的技能与要求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美术指导的工作流程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美术指导的成功要素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美术指导面临的挑战与解决方案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优秀美术指导案例分享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美术指导的职责与角色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美术指导是设计公司中的核心职位，负责制定设计方案、指导团队成员、把控设计质量以及与客户沟通。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美术指导需具备全面的设计技能和创意能力，能够独立完成设计项目，同时领导团队成员，确保项目按时按质完成。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定义与职责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与客户和团队成员之间建立有效的沟通，准确理解客户需求，传达设计意图。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创意领袖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美术指导是设计公司的创意灵魂，引领团队探索创新的设计理念和方向。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美术指导负责项目的整体规划、进度安排和资源协调，确保项目顺利进行。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在设计公司中的角色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美术指导是设计师的领导者和导师，指导和评估设计师的作品，促进设计师的成长。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与设计师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与项目经理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美术指导是客户与团队之间的桥梁，负责与客户沟通，确保设计成果符合客户期望。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美术指导与项目经理密切合作，共同制定项目计划、协调资源，确保项目按时完成。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美术指导与其他职位的关系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美术指导的技能与要求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美术指导需要具备丰富的创意和想象力，能够提供独特的设计思路和方案，以满足客户的需求。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想象力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美术指导需要有出色的想象力，能够将抽象的概念转化为具体的设计方案，为设计提供源源不断的灵感。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创意与想象力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美术指导需要具备扎实的美学知识，了解不同艺术流派和设计风格的特点和历史背景，能够灵活运用不同的设计元素和手法。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美学知识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美术指导需要有高超的品味，能够准确把握设计的品质和风格，为客户提供符合其品牌形象和定位的设计方案。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品味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美学知识与品味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140" r="514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美术指导需要具备出色的沟通能力，能够与客户、团队成员以及供应商等各方进行有效沟通和协调，确保设计方案的顺利实施。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美术指导需要在团队中发挥领导作用，能够带领团队成员共同完成设计任务，并激发团队的创新和创造力。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沟通能力与领导力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技术知识与软件操作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技术知识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美术指导需要了解相关领域的技术知识，包括印刷、数字媒体、网络等不同媒介的特点和要求，能够根据不同的需求制定相应的设计方案。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美术指导需要熟练掌握各种设计软件，包括图形设计软件、图像处理软件、排版软件等，能够高效地完成设计任务并保证质量。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美术指导的工作流程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与客户进行深入沟通，了解其需求、期望和目标，确保对项目有全面和准确的理解。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对客户提出的需求进行整理、分析和解读，明确设计方向和重点。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创意产生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根据客户需求，激发创意灵感，提出独特的设计方案。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草图设计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将创意以草图的形式呈现，初步展示设计的整体风格和布局。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创意构思与草图设计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精细设计与完善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对草图进行深入的细节设计，包括颜色、字体、元素等，确保设计的完整性和精致度。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细节设计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根据内部评审或客户反馈，对设计进行调整和完善，以满足客户需求和提高设计品质。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与其他设计师、工程师等团队成员紧密合作，确保设计的实现效果与预期一致。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内部评审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在项目进展的关键节点，组织内部评审会议，对设计进行评估和优化。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团队协同与评审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设计交付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将最终的设计方案交付给客户，确保客户对设计满意并符合其预期目标。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与客户保持沟通，对设计在使用过程中出现的问题进行及时解决和调整。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交付与后续跟进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https://d.book118.com/716214213235010035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2024-09-06T00:47:18.331</cp:lastPrinted>
  <dcterms:created xsi:type="dcterms:W3CDTF">2024-09-05T16:47:18Z</dcterms:created>
  <dcterms:modified xsi:type="dcterms:W3CDTF">2024-09-05T16:47:20Z</dcterms:modified>
</cp:coreProperties>
</file>