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BAE99-7F5F-4CEE-9B09-4344920C6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8DCFB-BE9A-45B0-9885-112B7D3C8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5E5B0-EA07-412E-BC67-86EE0F218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ECBCA-919B-4D96-AD01-8BC740221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F3F270-FFCE-4FBC-855A-BCFAC2689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F4C8D0-E1C3-465A-A9F8-570AF9EEF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4B253A-17BB-498D-8D9C-E9A87D665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7720D-051C-41AB-9C0D-371EA0CE7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2024A-2FD9-4068-B87B-F894601CC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EC086-7E84-4056-9F75-A66EF2F62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0920F-18FC-42DC-BA08-ADFE94191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23132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生产控制服务方案的营销渠道拓展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现有营销渠道分析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营销渠道拓展策略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营销渠道拓展实施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营销渠道拓展效果评估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通过拓展营销渠道，将生产控制服务方案推广至更广泛的受众群体，提高品牌在行业内的知名度和影响力。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扩大市场份额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借助多元化的营销手段，吸引更多潜在客户，增加销售量，从而扩大市场份额。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拓展营销渠道有助于企业更好地了解市场需求和客户偏好，进而优化产品方案，提高客户满意度和忠诚度，增强企业竞争力。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提升销售效果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不同营销渠道具有不同的受众特征和传播效果，通过多渠道营销可以提升销售效果，实现销售目标。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强化品牌影响力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拓展营销渠道有助于企业在行业内树立专业形象，增强品牌影响力和公信力，进而提升客户信任度和满意度。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多元化的客户获取途径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通过拓展营销渠道，企业可以覆盖更广泛的潜在客户群体，提高客户获取效率。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营销渠道拓展的重要性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生产控制服务方案概述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生产计划与控制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根据客户需求和生产能力，制定详细的生产计划，并通过实时监控和调整，确保生产按计划进行。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优化生产现场的物流布局，提高物料流转效率，降低库存成本。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建立严格的质量管理体系，包括原料检验、过程控制和成品检验等环节，确保产品质量符合标准。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对生产设备进行定期维护和保养，确保设备处于良好状态，提高生产效率和产品质量。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根据客户的实际需求，提供个性化的生产控制服务方案。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通过先进的生产管理系统，实时监控生产过程中的各个环节，确保生产顺利进行。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不断收集客户反馈和市场信息，对生产控制服务方案进行持续改进和优化。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通过优化生产计划和物流管理，提高生产效率，缩短生产周期。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通过有效的质量管理和设备管理，降低废品率和维修成本。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提供高品质的产品和优质的服务，增强企业在市场中的竞争力。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现有营销渠道分析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代理商渠道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与代理商合作，利用其资源和网络优势拓展市场。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直销渠道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通过公司自身的销售团队直接向客户推广生产控制服务方案。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通过公司官网、社交媒体、电子邮件等网络平台进行宣传推广。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现有渠道概述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销售团队的专业能力和客户关系维护对业绩影响较大，整体效果较好。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直销渠道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代理商的积极性和能力对业绩影响较大，需要加强代理商培训和管理。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代理商渠道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3423" r="3342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网络平台的覆盖面和精准度对业绩影响较大，需要优化网络营销策略和提高内容质量。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销售团队人员流动较大，客户关系维护不够稳定，需要加强团队建设和客户管理。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直销渠道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代理商的忠诚度和合作意愿有待提高，需要完善代理商激励机制和合作模式。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代理商渠道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网络平台竞争激烈，用户获取成本较高，需要创新网络营销手段和提高用户粘性。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营销渠道拓展策略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增加市场份额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通过拓展营销渠道，增加品牌曝光度，提高市场占有率。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借助多元化的营销手段，提升品牌在行业内的知名度和影响力。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通过拓展新的销售渠道，增加潜在客户群体，促进销售业绩的提升。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https://d.book118.com/716223132122010043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2024-09-11T11:38:43.011</cp:lastPrinted>
  <dcterms:created xsi:type="dcterms:W3CDTF">2024-09-11T03:38:43Z</dcterms:created>
  <dcterms:modified xsi:type="dcterms:W3CDTF">2024-09-11T03:38:45Z</dcterms:modified>
</cp:coreProperties>
</file>