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3BE45-5F49-4F3D-90AF-72B804939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28D22-1458-4180-8ACC-01C90D2DB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5FF5C-56ED-46AE-8A05-CE3FC5FE5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4849C-E55A-48A4-A76B-7305A5993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8871B-EF5F-45C0-B4BE-A6A73628B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C31D3-F35B-41CA-9C75-C1DAFEAE3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DD492D-E406-43C9-BA86-1B39FB22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94867-288E-4D12-A11A-0C20CF15A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BC0CC-B2F1-424F-88F2-EFABA958B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5E553-E64C-41D7-9684-40C818DC2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357B5-A1C0-4D30-852F-02379685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2402213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某地产企业管理及运营精细化管理研究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地产企业管理现状分析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地产企业运营精细化管理策略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地产企业财务管理精细化研究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地产企业人力资源管理精细化研究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地产行业快速发展，市场竞争日益激烈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传统粗放的管理模式难以满足现代企业发展的需求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精细化管理成为企业提升竞争力的关键因素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探讨某地产企业如何实现管理及运营的精细化，提高企业效率和竞争力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为地产企业提供精细化管理的理论和实践指导，推动行业整体发展水平的提升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地产企业管理现状分析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地产企业管理是对房地产开发、建设、营销等全过程的管理，涉及土地获取、规划设计、融资、施工、销售等多个环节。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地产企业管理定义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地产企业管理具有资金密集、风险高、周期长、地域性等特点，需要高效、精细的管理来应对市场变化和政策调整。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地产企业管理特点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地产企业管理概述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管理粗放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目前许多地产企业的管理方式较为粗放，缺乏精细化的管理流程和制度，导致效率低下、资源浪费等问题。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地产企业的信息化程度普遍较低，信息传递不畅，导致决策滞后、资源调配不力等问题。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地产企业面临的市场风险和政策风险较大，但部分企业对风险管理的重视程度不够，缺乏有效的风险预警和应对机制。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地产企业管理现状及问题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地产企业应加强信息化建设，提高信息化水平，实现信息的快速传递和共享，提升决策效率和执行力。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风险管理强化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地产企业应建立健全的风险管理体系，提高对市场风险和政策风险的应对能力，确保企业的稳定发展。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随着市场竞争加剧和政策调整，地产企业需要向精细化管理转变，提高管理效率和资源利用率。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地产企业管理发展趋势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地产企业运营精细化管理策略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地产企业运营管理是指对地产企业的开发、建设、销售等全过程进行计划、组织、指挥、协调、控制和监督等一系列管理活动的总和。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地产企业运营管理具有资金密集、风险高、周期长等特点，需要综合考虑市场环境、政策法规、资金运作等多个因素。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地产企业运营管理概述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地产企业运营管理特点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地产企业运营管理定义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74" r="1347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建立完善的精细化管理制度，明确各部门职责和工作流程，确保各项管理工作有章可循。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制定精细化管理制度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运用信息化手段，实现数据共享和流程优化，提高工作效率和管理水平。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提高信息化水平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通过精细化成本管理，降低开发成本，提高项目利润。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强化成本控制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建立科学的人力资源管理体系，提高员工素质和执行力。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地产企业运营精细化管理方法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https://d.book118.com/716224022132010053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2024-09-20T08:31:32.745</cp:lastPrinted>
  <dcterms:created xsi:type="dcterms:W3CDTF">2024-09-20T00:31:32Z</dcterms:created>
  <dcterms:modified xsi:type="dcterms:W3CDTF">2024-09-20T00:31:34Z</dcterms:modified>
</cp:coreProperties>
</file>