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366624E-633E-4FC0-B202-29227F7F81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644B994-198D-4E30-A2DC-54AAA80AF4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3D3EC42-E558-4677-9892-4FB047CCC3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1CF914E-DCF9-4B35-B240-0961D6E2194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474A52A-1626-4E47-BC58-4D8A8D071E3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5B36230-B09E-4D4A-827C-921C9EDD80D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66634A5-05B5-4C7C-A42F-EA74B20213E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2CDA2F9-5A52-4544-A63B-ECF3D88EFBC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E33AB5B-C520-4091-8B86-011B1538C8D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2A6DFD9-B442-42C0-AA37-EE7EF2BCE8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ED3E8E5-AAB2-4EF8-AEA8-6883617CAF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16231035053010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560576"/>
            <a:ext cx="6682348"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alpha val="100000"/>
                  </a:schemeClr>
                </a:solidFill>
                <a:latin typeface="Microsoft Yahei"/>
                <a:ea typeface="Microsoft Yahei"/>
                <a:cs typeface="Microsoft Yahei"/>
              </a:rPr>
              <a:t>《机械设计基础》第七章刚性回转件的平衡</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刚性回转件平衡概述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平衡方法与设备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平衡计算与校核</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平衡试验与调整</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刚性回转件平衡技术应用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01</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刚性回转件平衡概述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通过平衡处理，消除或减少回转件的不平衡量，从而提高其回转精度，保证机械设备的正常运行。</a:t>
            </a:r>
          </a:p>
        </p:txBody>
      </p:sp>
      <p:pic>
        <p:nvPicPr>
          <p:cNvPr id="6" name="Picture 6"/>
          <p:cNvPicPr>
            <a:picLocks noChangeAspect="1"/>
          </p:cNvPicPr>
          <p:nvPr/>
        </p:nvPicPr>
        <p:blipFill>
          <a:blip r:embed="rId2"/>
          <a:srcRect l="1685" r="168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提高回转精度</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不平衡的回转件在高速旋转时会产生振动和噪声，影响设备性能和工作环境。平衡处理能有效降低振动和噪声水平。</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降低振动和噪声</a:t>
            </a:r>
          </a:p>
        </p:txBody>
      </p:sp>
      <p:pic>
        <p:nvPicPr>
          <p:cNvPr id="10" name="Picture 10"/>
          <p:cNvPicPr>
            <a:picLocks noChangeAspect="1"/>
          </p:cNvPicPr>
          <p:nvPr/>
        </p:nvPicPr>
        <p:blipFill>
          <a:blip r:embed="rId3"/>
          <a:srcRect l="14648" r="14648"/>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4667" r="14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不平衡的回转件在长时间运转过程中，由于振动和受力不均，容易导致疲劳破坏。平衡处理能延长回转件的使用寿命。</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延长使用寿命</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平衡目的与意义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通过测量回转件的不平衡量，确定其大小和方位，然后采取相应措施（如去重、加重等）消除不平衡量，使回转件达到平衡状态。</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根据平衡处理的方法和原理，可分为静平衡和动平衡两类。静平衡适用于低速、轻载的回转件；动平衡适用于高速、重载的回转件。</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平衡原理及分类</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平衡分类</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平衡原理</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刚性回转件的形状多样，包括轴、盘、轮等，且常有不规则形状和复杂结构。</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形状复杂</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24658" r="2465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质量分布不均</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3083" r="1308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高转速要求</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7651" r="17651"/>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由于制造、装配等原因，刚性回转件的质量分布往往不均匀，导致不平衡现象的产生。</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刚性回转件通常需要在较高转速下运行，因此对平衡精度的要求较高。</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刚性回转件特点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02</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平衡方法与设备</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利用重力作用下的力矩平衡原理，通过测量和调整回转件的质量分布来实现平衡。</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静平衡原理</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主要包括静平衡机、天平、砝码等。其中，静平衡机是专门用于测量和调整回转件静平衡的设备，具有高精度、高效率的特点。</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静平衡设备</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将回转件放置在静平衡机上，通过测量其不平衡力矩并调整质量分布，使其达到平衡状态。</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静平衡方法</a:t>
            </a:r>
          </a:p>
        </p:txBody>
      </p:sp>
      <p:pic>
        <p:nvPicPr>
          <p:cNvPr id="9" name="Picture 9"/>
          <p:cNvPicPr>
            <a:picLocks noChangeAspect="1"/>
          </p:cNvPicPr>
          <p:nvPr/>
        </p:nvPicPr>
        <p:blipFill>
          <a:blip r:embed="rId2"/>
          <a:srcRect l="19116" r="19116"/>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静平衡方法及设备</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动平衡设备</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主要包括动平衡机、振动测量仪、相位计等。其中，动平衡机是专门用于测量和调整回转件动平衡的设备，具有高精度、高灵敏度的特点。</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动平衡原理</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利用动力学原理，通过测量和调整回转件在旋转状态下的振动或不平衡力来实现平衡。</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动平衡方法</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将回转件安装在动平衡机上，通过测量其在旋转状态下的振动或不平衡力，并调整质量分布或添加配重，使其达到平衡状态。</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4667" r="1466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67" r="1666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2500" r="12500"/>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动平衡方法及设备</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精度等级分类</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根据回转件的使用要求和平衡设备的测量精度，将平衡精度等级分为多个级别，如G1、G2.5、G6.3等。</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27563" r="27563"/>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选择原则</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在选择平衡精度等级时，需要考虑回转件的工作转速、质量要求、生产成本等因素。一般来说，工作转速越高、质量要求越严格的回转件需要选择更高的平衡精度等级。</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注意事项</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在选择平衡精度等级时，还需要注意与设备制造商进行沟通确认，确保所选设备能够满足生产需求并保证产品质量。同时，在实际生产过程中也需要对设备进行定期维护和校准以确保其测量精度和稳定性。</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平衡精度等级选择</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03</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平衡计算与校核</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回转件上各个质量的离心惯性力的向量和等于零，即回转件质心位于其旋转轴线上。</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静平衡条件</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除了满足静平衡条件外，还需保证回转件上各个质量的离心惯性力矩的向量和也等于零。</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动平衡条件</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根据回转件的不平衡量大小和转速高低，将平衡品质划分为不同的等级，每个等级对应不同的许用不平衡量和许用不平衡力矩。</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平衡品质等级</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平衡计算基本公式</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对于给定的平衡品质等级和转速，回转件所允许的最大不平衡量。</a:t>
            </a:r>
          </a:p>
        </p:txBody>
      </p:sp>
      <p:pic>
        <p:nvPicPr>
          <p:cNvPr id="5" name="Picture 5"/>
          <p:cNvPicPr>
            <a:picLocks noChangeAspect="1"/>
          </p:cNvPicPr>
          <p:nvPr/>
        </p:nvPicPr>
        <p:blipFill>
          <a:blip r:embed="rId2"/>
          <a:srcRect t="10254" b="10254"/>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t="1514" b="1514"/>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许用不平衡量</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对于给定的平衡品质等级和转速，回转件所允许的最大不平衡力矩。</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许用不平衡力矩</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衡量回转件平衡品质优劣的指标，通常以剩余不平衡量或剩余不平衡力矩占许用值的百分比来表示。</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平衡精度</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平衡品质校核指标</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https://d.book118.com/716231035053010044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2024-09-12T15:36:18.181</cp:lastPrinted>
  <dcterms:created xsi:type="dcterms:W3CDTF">2024-09-12T07:36:18Z</dcterms:created>
  <dcterms:modified xsi:type="dcterms:W3CDTF">2024-09-12T07:36:20Z</dcterms:modified>
</cp:coreProperties>
</file>