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76D41-A8C2-4A46-9265-3FAC73829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CD7C9-C841-487E-BC8C-017853941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E6FA6-1C62-4DC5-974D-B06E1E9DE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FB81F-79B1-4E1D-B02B-2641F731C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C582F-71A4-4CFE-AB46-D944AEF2E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5AFA6A-6808-4E2B-88A5-2AF5D2137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41E7F-3B44-47D6-ADD4-168CD9732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E999A-B5CC-48B1-AC37-A5B1AB2EB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3D228-730C-4B4F-A3D9-7A8C7A87E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08EF4-F3B8-4989-8EF5-A121FC9E7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97750-C849-43B6-8E90-BFD6B1D27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321331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工程施工质量管理体系中的问题排查与分析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问题排查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通过对工程施工质量管理体系中的问题进行排查和分析，旨在提高工程质量，确保工程安全、可靠、经济、适用。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完善的质量管理体系是企业核心竞争力的重要组成部分，有助于提升企业形象，增强市场竞争力，实现可持续发展。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介绍当前工程施工质量管理体系的构成、运行情况及存在的问题。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对排查出的问题进行深入分析，找出问题产生的根本原因，如制度不完善、执行不力、监管缺失等。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提出针对性的改进措施和建议，包括完善管理制度、加强技术培训、强化监管力度等，以提高工程施工质量管理体系的有效性和运行效率。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问题排查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详细阐述在工程施工质量管理体系中发现的具体问题，包括管理漏洞、技术缺陷、人为因素等。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工程施工质量管理体系概述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工程施工质量管理体系是指在工程建设过程中，为确保施工质量符合预期要求而建立的一套完整、系统的管理体系。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该体系包括质量策划、质量控制、质量保证和质量改进等一系列活动，旨在通过科学的管理方法和手段，对工程施工全过程进行全面、有效的管理。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通过建立和实施工程施工质量管理体系，可以确保施工过程中的各项活动符合规范要求，从而保障工程质量的稳定性和可靠性。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完善的工程施工质量管理体系有助于提升企业形象和品牌价值，增强企业在市场中的竞争力。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通过对施工过程中潜在的质量问题进行排查和分析，可以及时发现并解决问题，降低工程风险，避免或减少质量事故的发生。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降低工程风险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明确工程质量目标、制定质量计划和施工方案等。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对施工过程中的各项活动进行监督和检查，确保符合质量要求和标准。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通过定期评估、审核和认证等手段，确保质量管理体系的有效性和一致性。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针对施工过程中出现的问题和不足，进行持续改进和优化，提高施工质量管理水平。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问题排查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通过系统性的排查，识别出工程施工质量管理体系中可能存在的问题和隐患。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预防质量事故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及早发现和解决潜在问题，防止质量事故的发生，保障工程质量和安全。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通过对问题的排查和分析，不断完善质量管理体系，提高工程施工质量管理水平。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对施工过程中的各类文件、记录、报表等进行审查，发现其中的不规范、不准确、不完整等问题。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深入施工现场，对施工工艺、材料使用、设备状况等进行实地检查，查找可能存在的问题。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与施工人员、管理人员、监理人员等进行交流，了解他们对施工过程中存在问题的看法和意见。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人员访谈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https://d.book118.com/716232133140010045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2024-09-14T10:20:05.609</cp:lastPrinted>
  <dcterms:created xsi:type="dcterms:W3CDTF">2024-09-14T02:20:05Z</dcterms:created>
  <dcterms:modified xsi:type="dcterms:W3CDTF">2024-09-14T02:20:07Z</dcterms:modified>
</cp:coreProperties>
</file>