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A3C9-019C-497B-B7E5-312FF538C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C214A-F88C-4BBE-8C55-291824AE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5BD22-15AE-4E7C-A2EF-148FF1EAC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4302D-62D0-434A-BADC-F8D11AD1E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5B0E3-9139-4B36-8E0F-7BE92CFB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DA5D5-8630-4C3F-99CF-0754111CC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BAA2B-A4FC-45D5-AC14-8A95D39E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3570-CC1F-430D-845A-FDAE8E2F1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772F0-6A19-4F41-B695-1BD9002C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7F9F-FD74-4A4F-9E8B-428023AEF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1ECAF-7084-45EA-8348-3D8C4B45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33035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无痛胃肠镜检查前后护理配合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无痛胃肠镜检查前的护理准备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无痛胃肠镜检查中的护理配合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无痛胃肠镜检查后的护理配合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无痛胃肠镜检查是一种常见的检查方法，用于诊断和治疗胃肠道疾病。通过无痛胃肠镜检查，医生可以观察到胃肠道内部的情况，以便及时发现并治疗各种疾病。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随着人们生活节奏的加快和工作压力的增加，胃肠道疾病的发病率逐渐上升。无痛胃肠镜检查作为一种安全、有效的检查方法，越来越受到人们的青睐。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无痛胃肠镜检查能够早期发现胃肠道疾病，提高治愈率，减少并发症的发生。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无痛胃肠镜检查在检查过程中使用了麻醉药物，能够减轻患者的痛苦和不适感，提高患者的舒适度。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无痛胃肠镜检查能够更准确地诊断胃肠道疾病，避免漏诊和误诊的发生。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无痛胃肠镜检查前的护理准备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了解患者有无麻醉史、药物过敏史等，评估患者对麻醉药物的耐受性和风险。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评估患者的生命体征、心肺功能等，判断患者是否适合进行无痛胃肠镜检查。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了解患者的焦虑程度和心理状态，给予适当的心理疏导和安慰。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向患者介绍无痛胃肠镜检查的过程、注意事项和可能出现的不适感。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指导患者完成术前准备，如禁食、禁水、停用某些药物等。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告知患者在检查后需要注意的事项，如饮食、活动等。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根据检查要求，指导患者在检查前一日和检查当天禁食或进食特定的食物。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询问患者是否正在服用某些药物，如有必要，需在检查前停用或调整剂量。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饮食和药物准备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无痛胃肠镜检查中的护理配合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https://d.book118.com/716233035002010044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2024-09-12T04:12:55.228</cp:lastPrinted>
  <dcterms:created xsi:type="dcterms:W3CDTF">2024-09-11T20:12:55Z</dcterms:created>
  <dcterms:modified xsi:type="dcterms:W3CDTF">2024-09-11T20:12:56Z</dcterms:modified>
</cp:coreProperties>
</file>