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69FE08-2289-4028-BE9F-331A586F25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7CC57D-A9E8-4AF5-8C28-691D6708F2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41A9C7-831C-4EBE-8C64-54F54C2584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74425B-3DDD-49FD-9912-F0DD53A4A0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180B05-4B94-4876-ACEB-A9C1774CD0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B81B93-011D-46BF-B261-6BE117416A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91D91E-B3DB-42DA-86A7-5AE444C7C5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EE49F0-43C1-4F1B-BA33-E7B78DFBA5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77BA3F-9AA3-4505-8AC1-8338568514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932883-C06D-4E5A-8DEA-50134ACB04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A7442E-6A49-47F0-B81B-5ED8905132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6233220031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融入大师思维广告设计课程塑造创意行业新风范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广告设计行业现状及挑战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大师思维在广告设计中的应用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广告设计课程体系构建与优化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学生创意能力提升途径与方法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教师团队建设及教学方法改革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社会资源整合及产学研一体化发展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广告设计行业现状及挑战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随着全球经济的复苏和数字化媒体的崛起，广告设计行业市场规模不断扩大，为广告从业者提供了更多的发展机会。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市场规模持续增长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广告设计行业涉及多个领域，如品牌策划、视觉设计、互动设计等，多元化的行业结构为从业者提供了丰富的职业选择。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行业结构多元化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随着互联网和移动设备的普及，广告设计行业服务模式不断创新，如社交媒体广告、移动应用广告等，为广告主提供了更加精准和高效的投放方式。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服务模式创新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行业发展概况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随着全球化的深入发展，广告设计行业的国际竞争日益激烈，国内广告企业需要不断提高自身实力，拓展国际市场。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国际化竞争加剧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广告设计行业内企业数量众多，竞争异常激烈，企业需要不断创新和提高服务质量，才能在市场中立足。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行业内竞争白热化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新兴媒体如社交媒体、自媒体等的崛起，对传统广告媒体造成了巨大冲击，广告企业需要积极应对媒体变革带来的挑战。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新兴媒体对传统媒体的冲击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市场竞争态势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717" r="1717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创意创新需求迫切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在激烈的市场竞争中，广告设计的创意创新成为企业脱颖而出的关键，对从业者的创意能力和创新思维提出了更高的要求。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技术创新推动行业发展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随着互联网、大数据、人工智能等技术的不断发展，广告设计行业也在不断进行技术创新，如程序化购买、智能投放等，提高了广告投放的效率和精准度。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社会责任意识增强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在现代社会中，广告不仅具有商业属性，还承担着一定的社会责任。广告设计行业需要积极履行社会责任，关注社会热点问题，传递正能量。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创新需求与压力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人才需求与供给不匹配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当前广告设计行业对高端人才的需求旺盛，但市场上优秀的高端人才供给不足，企业需要加强人才培养和引进工作。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8750" r="18750"/>
          <a:stretch>
            <a:fillRect/>
          </a:stretch>
        </p:blipFill>
        <p:spPr>
          <a:xfrm>
            <a:off x="-344549" y="2654723"/>
            <a:ext cx="3468837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教育培训体系不完善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目前我国的广告设计教育培训体系相对滞后于行业发展需求，需要进一步完善课程体系和教学方法，提高人才培养质量。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人才流失问题严重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由于行业内竞争激烈和人才激励机制不完善等原因，广告设计行业人才流失问题比较严重，企业需要建立完善的人才管理制度和激励机制。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人才队伍培养挑战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大师思维在广告设计中的应用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创新思维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大师思维强调突破传统思维模式，以全新的视角和方法解决问题。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跨界融合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大师善于从其他领域汲取灵感，将不同元素进行跨界融合，创造出独特的设计语言。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敏锐的市场洞察力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大师能够准确把握市场趋势和消费者需求，为广告设计提供有力的市场支持。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大师思维特点及优势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从生活中的点滴细节中发现创意灵感，如人们的日常行为、社会现象等。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日常生活观察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49" b="49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文化艺术熏陶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4510" r="451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科技与未来趋势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041" r="1704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从各种艺术形式中汲取养分，如绘画、音乐、电影等，提升设计的艺术性和审美价值。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关注科技发展和未来趋势，探索如何将前沿科技应用于广告设计中。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创意灵感来源与挖掘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648" r="1464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多角度思考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从多个角度审视问题，包括不同性别、年龄、职业等群体的视角，使设计更具包容性和普适性。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多元文化的融合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借鉴不同国家和民族的文化元素，将多元文化融入广告设计中，打造出具有国际化视野的作品。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跨领域合作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与其他领域专家进行合作，如心理学家、社会学家等，共同挖掘消费者需求和市场潜力。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跨界融合与多元视角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经典广告案例解读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深入分析国内外经典广告案例，总结其成功之处和可借鉴之处。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大师作品欣赏与解析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欣赏大师级广告设计师的作品，解析其创作理念和表现手法，从中汲取灵感和启示。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实践应用与探索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将所学知识和技巧应用于实际项目中，不断探索和创新，提升自己的设计水平和创意能力。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经典案例分析与启示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广告设计课程体系构建与优化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575" r="145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涵盖广告历史、理论、法规等基础知识，为学生打下坚实理论基础。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基础知识模块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重点培养学生创意思维和设计能力，包括创意策略、视觉设计、文案创作等。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创意与设计模块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让学生了解各种广告媒介和传播方式，掌握媒介策划和投放技巧。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媒介与传播模块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教授学生数据分析方法和效果评估手段，提升广告效果的可衡量性。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数据分析与效果评估模块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课程体系框架设计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875" r="1787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理论教学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通过课堂讲授、案例分析等方式，传授广告设计的基本理论和方法。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实践教学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组织学生进行广告设计实践，如模拟项目、校企合作等，让学生在实践中掌握技能。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校企合作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与广告行业企业建立合作关系，为学生提供实习机会和就业渠道。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理论教学与实践结合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借鉴国际知名广告设计院校的课程体系，引进先进的教学理念和方法。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引进国际先进课程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聘请具有国际化背景和丰富实践经验的教师授课，提升学生国际化视野。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国际师资团队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积极开展国际合作项目，鼓励学生参与国际广告竞赛和交流活动。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国际合作项目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国际化教育资源整合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https://d.book118.com/716233220031010040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2024-09-06T09:21:15.828</cp:lastPrinted>
  <dcterms:created xsi:type="dcterms:W3CDTF">2024-09-06T01:21:15Z</dcterms:created>
  <dcterms:modified xsi:type="dcterms:W3CDTF">2024-09-06T01:21:18Z</dcterms:modified>
</cp:coreProperties>
</file>