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4" r:id="rId29"/>
    <p:sldId id="337" r:id="rId30"/>
    <p:sldId id="340" r:id="rId31"/>
    <p:sldId id="343" r:id="rId32"/>
    <p:sldId id="346" r:id="rId33"/>
    <p:sldId id="349" r:id="rId34"/>
    <p:sldId id="352" r:id="rId35"/>
    <p:sldId id="355" r:id="rId36"/>
    <p:sldId id="358" r:id="rId37"/>
    <p:sldId id="361" r:id="rId38"/>
    <p:sldId id="364" r:id="rId39"/>
    <p:sldId id="367" r:id="rId40"/>
    <p:sldId id="369" r:id="rId41"/>
  </p:sldIdLst>
  <p:sldSz cx="9144000" cy="6858000"/>
  <p:notesSz cx="6858000" cy="91440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slide" Target="slides/slide38.xml" /><Relationship Id="rId42" Type="http://schemas.openxmlformats.org/officeDocument/2006/relationships/tags" Target="tags/tag2.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heme" Target="theme/theme1.xml" /><Relationship Id="rId46" Type="http://schemas.openxmlformats.org/officeDocument/2006/relationships/tableStyles" Target="tableStyles.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1" name=""/>
        <p:cNvGrpSpPr/>
        <p:nvPr/>
      </p:nvGrpSpPr>
      <p:grpSpPr>
        <a:xfrm>
          <a:off x="0" y="0"/>
          <a:ext cx="0" cy="0"/>
        </a:xfrm>
      </p:grpSpPr>
      <p:sp>
        <p:nvSpPr>
          <p:cNvPr id="4098" name="Rectangle 2"/>
          <p:cNvSpPr>
            <a:spLocks noGrp="1"/>
          </p:cNvSpPr>
          <p:nvPr>
            <p:ph type="hdr" sz="quarter"/>
          </p:nvPr>
        </p:nvSpPr>
        <p:spPr>
          <a:xfrm>
            <a:off x="0" y="0"/>
            <a:ext cx="2970213" cy="457200"/>
          </a:xfrm>
          <a:prstGeom prst="rect">
            <a:avLst/>
          </a:prstGeom>
          <a:noFill/>
          <a:ln w="9525">
            <a:noFill/>
            <a:miter/>
          </a:ln>
        </p:spPr>
        <p:txBody>
          <a:bodyPr/>
          <a:lstStyle/>
          <a:p>
            <a:pPr lvl="0" fontAlgn="base"/>
            <a:endParaRPr lang="zh-CN" altLang="en-US" sz="1200" strike="noStrike" noProof="1"/>
          </a:p>
        </p:txBody>
      </p:sp>
      <p:sp>
        <p:nvSpPr>
          <p:cNvPr id="4099" name="Rectangle 3"/>
          <p:cNvSpPr>
            <a:spLocks noGrp="1"/>
          </p:cNvSpPr>
          <p:nvPr>
            <p:ph type="dt" idx="1"/>
          </p:nvPr>
        </p:nvSpPr>
        <p:spPr>
          <a:xfrm>
            <a:off x="3883025" y="0"/>
            <a:ext cx="2973388" cy="457200"/>
          </a:xfrm>
          <a:prstGeom prst="rect">
            <a:avLst/>
          </a:prstGeom>
          <a:noFill/>
          <a:ln w="9525">
            <a:noFill/>
            <a:miter/>
          </a:ln>
        </p:spPr>
        <p:txBody>
          <a:bodyPr/>
          <a:lstStyle/>
          <a:p>
            <a:pPr lvl="0" algn="r" fontAlgn="base"/>
            <a:fld id="{BB962C8B-B14F-4D97-AF65-F5344CB8AC3E}" type="datetimeFigureOut">
              <a:rPr lang="zh-CN" altLang="en-US" sz="1200" strike="noStrike" noProof="1">
                <a:latin typeface="Arial" pitchFamily="34" charset="0"/>
                <a:ea typeface="宋体" panose="02010600030101010101" pitchFamily="2" charset="-122"/>
                <a:cs typeface="+mn-ea"/>
              </a:rPr>
              <a:t>2023/12/31</a:t>
            </a:fld>
          </a:p>
        </p:txBody>
      </p:sp>
      <p:sp>
        <p:nvSpPr>
          <p:cNvPr id="4100" name="Rectangle 4"/>
          <p:cNvSpPr>
            <a:spLocks noGrp="1" noRot="1" noChangeAspect="1"/>
          </p:cNvSpPr>
          <p:nvPr>
            <p:ph type="sldImg" idx="6"/>
          </p:nvPr>
        </p:nvSpPr>
        <p:spPr>
          <a:xfrm>
            <a:off x="1143000" y="685800"/>
            <a:ext cx="4572000" cy="3429000"/>
          </a:xfrm>
          <a:prstGeom prst="rect">
            <a:avLst/>
          </a:prstGeom>
          <a:noFill/>
          <a:ln w="9525">
            <a:noFill/>
          </a:ln>
        </p:spPr>
      </p:sp>
      <p:sp>
        <p:nvSpPr>
          <p:cNvPr id="4101" name="Rectangle 5"/>
          <p:cNvSpPr>
            <a:spLocks noGrp="1"/>
          </p:cNvSpPr>
          <p:nvPr>
            <p:ph type="body" sz="quarter" idx="7"/>
          </p:nvPr>
        </p:nvSpPr>
        <p:spPr>
          <a:xfrm>
            <a:off x="685800" y="4343400"/>
            <a:ext cx="5486400" cy="4114800"/>
          </a:xfrm>
          <a:prstGeom prst="rect">
            <a:avLst/>
          </a:prstGeom>
          <a:noFill/>
          <a:ln w="9525">
            <a:noFill/>
          </a:ln>
        </p:spPr>
        <p:txBody>
          <a:bodyPr anchor="ctr" anchorCtr="0"/>
          <a:lstStyle/>
          <a:p>
            <a:pPr lvl="0"/>
            <a:r>
              <a:rPr lang="zh-CN" altLang="en-US"/>
              <a:t>单击此处编辑母版文本样式</a:t>
            </a:r>
          </a:p>
          <a:p>
            <a:pPr lvl="1" indent="0"/>
            <a:r>
              <a:rPr lang="zh-CN" altLang="en-US"/>
              <a:t>第二级</a:t>
            </a:r>
          </a:p>
          <a:p>
            <a:pPr lvl="2" indent="0"/>
            <a:r>
              <a:rPr lang="zh-CN" altLang="en-US"/>
              <a:t>第三级</a:t>
            </a:r>
          </a:p>
          <a:p>
            <a:pPr lvl="3" indent="0"/>
            <a:r>
              <a:rPr lang="zh-CN" altLang="en-US"/>
              <a:t>第四级</a:t>
            </a:r>
          </a:p>
          <a:p>
            <a:pPr lvl="4" indent="0"/>
            <a:r>
              <a:rPr lang="zh-CN" altLang="en-US"/>
              <a:t>第五级</a:t>
            </a:r>
          </a:p>
        </p:txBody>
      </p:sp>
      <p:sp>
        <p:nvSpPr>
          <p:cNvPr id="4102" name="Rectangle 6"/>
          <p:cNvSpPr>
            <a:spLocks noGrp="1"/>
          </p:cNvSpPr>
          <p:nvPr>
            <p:ph type="ftr" sz="quarter" idx="4"/>
          </p:nvPr>
        </p:nvSpPr>
        <p:spPr>
          <a:xfrm>
            <a:off x="0" y="8685213"/>
            <a:ext cx="2970213" cy="457200"/>
          </a:xfrm>
          <a:prstGeom prst="rect">
            <a:avLst/>
          </a:prstGeom>
          <a:noFill/>
          <a:ln w="9525">
            <a:noFill/>
            <a:miter/>
          </a:ln>
        </p:spPr>
        <p:txBody>
          <a:bodyPr anchor="b"/>
          <a:lstStyle/>
          <a:p>
            <a:pPr lvl="0" fontAlgn="base"/>
            <a:endParaRPr lang="en-US" altLang="x-none" sz="1200" strike="noStrike" noProof="1"/>
          </a:p>
        </p:txBody>
      </p:sp>
      <p:sp>
        <p:nvSpPr>
          <p:cNvPr id="4103" name="Rectangle 7"/>
          <p:cNvSpPr>
            <a:spLocks noGrp="1"/>
          </p:cNvSpPr>
          <p:nvPr>
            <p:ph type="sldNum" sz="quarter" idx="5"/>
          </p:nvPr>
        </p:nvSpPr>
        <p:spPr>
          <a:xfrm>
            <a:off x="3883025" y="8685213"/>
            <a:ext cx="2973388" cy="457200"/>
          </a:xfrm>
          <a:prstGeom prst="rect">
            <a:avLst/>
          </a:prstGeom>
          <a:noFill/>
          <a:ln w="9525">
            <a:noFill/>
            <a:miter/>
          </a:ln>
        </p:spPr>
        <p:txBody>
          <a:bodyPr anchor="b"/>
          <a:lstStyle/>
          <a:p>
            <a:pPr lvl="0" algn="r" fontAlgn="base"/>
            <a:fld id="{9A0DB2DC-4C9A-4742-B13C-FB6460FD3503}" type="slidenum">
              <a:rPr lang="zh-CN" altLang="en-US" sz="1200" strike="noStrike" noProof="1">
                <a:latin typeface="Arial" pitchFamily="34" charset="0"/>
                <a:ea typeface="宋体" panose="02010600030101010101" pitchFamily="2" charset="-122"/>
                <a:cs typeface="+mn-ea"/>
              </a:rPr>
              <a:t>‹#›</a:t>
            </a:fld>
            <a:endParaRPr lang="en-US" altLang="x-none" sz="1200" strike="noStrike" noProof="1"/>
          </a:p>
        </p:txBody>
      </p:sp>
    </p:spTree>
  </p:cSld>
  <p:clrMap bg1="lt1" tx1="dk1" bg2="lt2" tx2="dk2" accent1="accent1" accent2="accent2" accent3="accent3" accent4="accent4" accent5="accent5" accent6="accent6" hlink="hlink" folHlink="folHlink"/>
  <p:hf sldNum="0" hdr="0" ftr="0" dt="0"/>
  <p:notesStyle>
    <a:lvl1pPr marL="0" lvl="0" indent="0" algn="l" defTabSz="914400" eaLnBrk="0" fontAlgn="base" latinLnBrk="0" hangingPunct="0">
      <a:spcBef>
        <a:spcPct val="30000"/>
      </a:spcBef>
      <a:spcAft>
        <a:spcPct val="0"/>
      </a:spcAft>
      <a:buNone/>
      <a:defRPr sz="1200" b="0" i="0" u="none" kern="1200" baseline="0">
        <a:solidFill>
          <a:schemeClr val="tx1"/>
        </a:solidFill>
        <a:latin typeface="+mn-lt"/>
        <a:ea typeface="+mn-ea"/>
        <a:cs typeface="+mn-cs"/>
      </a:defRPr>
    </a:lvl1pPr>
    <a:lvl2pPr marL="457200" lvl="1" indent="0" algn="l" defTabSz="914400" eaLnBrk="0" fontAlgn="base" latinLnBrk="0" hangingPunct="0">
      <a:spcBef>
        <a:spcPct val="30000"/>
      </a:spcBef>
      <a:spcAft>
        <a:spcPct val="0"/>
      </a:spcAft>
      <a:buNone/>
      <a:defRPr sz="1200" b="0" i="0" u="none" kern="1200" baseline="0">
        <a:solidFill>
          <a:schemeClr val="tx1"/>
        </a:solidFill>
        <a:latin typeface="+mn-lt"/>
        <a:ea typeface="+mn-ea"/>
        <a:cs typeface="+mn-cs"/>
      </a:defRPr>
    </a:lvl2pPr>
    <a:lvl3pPr marL="914400" lvl="2" indent="0" algn="l" defTabSz="914400" eaLnBrk="0" fontAlgn="base" latinLnBrk="0" hangingPunct="0">
      <a:spcBef>
        <a:spcPct val="30000"/>
      </a:spcBef>
      <a:spcAft>
        <a:spcPct val="0"/>
      </a:spcAft>
      <a:buNone/>
      <a:defRPr sz="1200" b="0" i="0" u="none" kern="1200" baseline="0">
        <a:solidFill>
          <a:schemeClr val="tx1"/>
        </a:solidFill>
        <a:latin typeface="+mn-lt"/>
        <a:ea typeface="+mn-ea"/>
        <a:cs typeface="+mn-cs"/>
      </a:defRPr>
    </a:lvl3pPr>
    <a:lvl4pPr marL="1371600" lvl="3" indent="0" algn="l" defTabSz="914400" eaLnBrk="0" fontAlgn="base" latinLnBrk="0" hangingPunct="0">
      <a:spcBef>
        <a:spcPct val="30000"/>
      </a:spcBef>
      <a:spcAft>
        <a:spcPct val="0"/>
      </a:spcAft>
      <a:buNone/>
      <a:defRPr sz="1200" b="0" i="0" u="none" kern="1200" baseline="0">
        <a:solidFill>
          <a:schemeClr val="tx1"/>
        </a:solidFill>
        <a:latin typeface="+mn-lt"/>
        <a:ea typeface="+mn-ea"/>
        <a:cs typeface="+mn-cs"/>
      </a:defRPr>
    </a:lvl4pPr>
    <a:lvl5pPr marL="1828800" lvl="4" indent="0" algn="l" defTabSz="914400" eaLnBrk="0" fontAlgn="base" latinLnBrk="0" hangingPunct="0">
      <a:spcBef>
        <a:spcPct val="30000"/>
      </a:spcBef>
      <a:spcAft>
        <a:spcPct val="0"/>
      </a:spcAft>
      <a:buNone/>
      <a:defRPr sz="1200" b="0" i="0" u="none" kern="1200" baseline="0">
        <a:solidFill>
          <a:schemeClr val="tx1"/>
        </a:solidFill>
        <a:latin typeface="+mn-lt"/>
        <a:ea typeface="+mn-ea"/>
        <a:cs typeface="+mn-cs"/>
      </a:defRPr>
    </a:lvl5pPr>
    <a:lvl6pPr marL="2286000" lvl="5" indent="0" algn="l" defTabSz="914400" eaLnBrk="0" fontAlgn="base" latinLnBrk="0" hangingPunct="0">
      <a:spcBef>
        <a:spcPct val="30000"/>
      </a:spcBef>
      <a:spcAft>
        <a:spcPct val="0"/>
      </a:spcAft>
      <a:buNone/>
      <a:defRPr sz="1200" b="0" i="0" u="none" kern="1200" baseline="0">
        <a:solidFill>
          <a:schemeClr val="tx1"/>
        </a:solidFill>
        <a:latin typeface="+mn-lt"/>
        <a:ea typeface="+mn-ea"/>
        <a:cs typeface="+mn-cs"/>
      </a:defRPr>
    </a:lvl6pPr>
    <a:lvl7pPr marL="2743200" lvl="6" indent="0" algn="l" defTabSz="914400" eaLnBrk="0" fontAlgn="base" latinLnBrk="0" hangingPunct="0">
      <a:spcBef>
        <a:spcPct val="30000"/>
      </a:spcBef>
      <a:spcAft>
        <a:spcPct val="0"/>
      </a:spcAft>
      <a:buNone/>
      <a:defRPr sz="1200" b="0" i="0" u="none" kern="1200" baseline="0">
        <a:solidFill>
          <a:schemeClr val="tx1"/>
        </a:solidFill>
        <a:latin typeface="+mn-lt"/>
        <a:ea typeface="+mn-ea"/>
        <a:cs typeface="+mn-cs"/>
      </a:defRPr>
    </a:lvl7pPr>
    <a:lvl8pPr marL="3200400" lvl="7" indent="0" algn="l" defTabSz="914400" eaLnBrk="0" fontAlgn="base" latinLnBrk="0" hangingPunct="0">
      <a:spcBef>
        <a:spcPct val="30000"/>
      </a:spcBef>
      <a:spcAft>
        <a:spcPct val="0"/>
      </a:spcAft>
      <a:buNone/>
      <a:defRPr sz="1200" b="0" i="0" u="none" kern="1200" baseline="0">
        <a:solidFill>
          <a:schemeClr val="tx1"/>
        </a:solidFill>
        <a:latin typeface="+mn-lt"/>
        <a:ea typeface="+mn-ea"/>
        <a:cs typeface="+mn-cs"/>
      </a:defRPr>
    </a:lvl8pPr>
    <a:lvl9pPr marL="3657600" lvl="8" indent="0" algn="l" defTabSz="914400" eaLnBrk="0" fontAlgn="base" latinLnBrk="0" hangingPunct="0">
      <a:spcBef>
        <a:spcPct val="30000"/>
      </a:spcBef>
      <a:spcAft>
        <a:spcPct val="0"/>
      </a:spcAft>
      <a:buNone/>
      <a:defRPr sz="1200" b="0" i="0" u="none" kern="1200" baseline="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p:cSld name="">
    <p:bg>
      <p:bgPr>
        <a:solidFill>
          <a:srgbClr val="FFFFFF"/>
        </a:solidFill>
        <a:effectLst/>
      </p:bgPr>
    </p:bg>
    <p:spTree>
      <p:nvGrpSpPr>
        <p:cNvPr id="1" name=""/>
        <p:cNvGrpSpPr/>
        <p:nvPr/>
      </p:nvGrpSpPr>
      <p:grpSpPr>
        <a:xfrm>
          <a:off x="0" y="0"/>
          <a:ext cx="0" cy="0"/>
        </a:xfrm>
      </p:grpSpPr>
      <p:sp>
        <p:nvSpPr>
          <p:cNvPr id="19458" name="幻灯片图像占位符 1"/>
          <p:cNvSpPr>
            <a:spLocks noGrp="1" noRot="1" noChangeAspect="1" noTextEdit="1"/>
          </p:cNvSpPr>
          <p:nvPr>
            <p:ph type="sldImg"/>
          </p:nvPr>
        </p:nvSpPr>
        <p:spPr>
          <a:xfrm>
            <a:off x="1371600" y="1141413"/>
            <a:ext cx="4114800" cy="3086100"/>
          </a:xfrm>
        </p:spPr>
      </p:sp>
      <p:sp>
        <p:nvSpPr>
          <p:cNvPr id="19459" name="备注占位符 2"/>
          <p:cNvSpPr>
            <a:spLocks noGrp="1"/>
          </p:cNvSpPr>
          <p:nvPr>
            <p:ph type="body" idx="1"/>
          </p:nvPr>
        </p:nvSpPr>
        <p:spPr>
          <a:xfrm>
            <a:off x="684213" y="4398963"/>
            <a:ext cx="5486400" cy="3600450"/>
          </a:xfrm>
        </p:spPr>
        <p:txBody>
          <a:bodyPr wrap="square" anchor="t" anchorCtr="0"/>
          <a:lstStyle/>
          <a:p>
            <a:pPr lvl="0" eaLnBrk="1" hangingPunct="1">
              <a:spcBef>
                <a:spcPct val="0"/>
              </a:spcBef>
            </a:pPr>
            <a:r>
              <a:rPr lang="zh-CN" altLang="en-US"/>
              <a:t>模板来自于 </a:t>
            </a:r>
            <a:r>
              <a:rPr lang="en-US" altLang="zh-CN"/>
              <a:t>http://docer.wps.cn</a:t>
            </a:r>
            <a:endParaRPr lang="zh-CN" altLang="en-US"/>
          </a:p>
        </p:txBody>
      </p:sp>
      <p:sp>
        <p:nvSpPr>
          <p:cNvPr id="19460" name="灯片编号占位符 3"/>
          <p:cNvSpPr txBox="1">
            <a:spLocks noGrp="1"/>
          </p:cNvSpPr>
          <p:nvPr/>
        </p:nvSpPr>
        <p:spPr>
          <a:xfrm>
            <a:off x="3883025" y="8683625"/>
            <a:ext cx="2971800" cy="458788"/>
          </a:xfrm>
          <a:prstGeom prst="rect">
            <a:avLst/>
          </a:prstGeom>
          <a:noFill/>
          <a:ln w="9525">
            <a:noFill/>
          </a:ln>
        </p:spPr>
        <p:txBody>
          <a:bodyPr anchor="b" anchorCtr="0"/>
          <a:lstStyle/>
          <a:p>
            <a:pPr lvl="0" algn="r"/>
            <a:fld id="{9A0DB2DC-4C9A-4742-B13C-FB6460FD3503}" type="slidenum">
              <a:rPr lang="zh-CN" altLang="en-US" sz="1200">
                <a:latin typeface="Calibri" panose="020f0502020204030204" pitchFamily="2" charset="0"/>
                <a:ea typeface="宋体" panose="02010600030101010101" pitchFamily="2" charset="-122"/>
              </a:rPr>
              <a:t>14</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p:cSld name="">
    <p:bg>
      <p:bgPr>
        <a:solidFill>
          <a:srgbClr val="FFFFFF"/>
        </a:solidFill>
        <a:effectLst/>
      </p:bgPr>
    </p:bg>
    <p:spTree>
      <p:nvGrpSpPr>
        <p:cNvPr id="1" name=""/>
        <p:cNvGrpSpPr/>
        <p:nvPr/>
      </p:nvGrpSpPr>
      <p:grpSpPr>
        <a:xfrm>
          <a:off x="0" y="0"/>
          <a:ext cx="0" cy="0"/>
        </a:xfrm>
      </p:grpSpPr>
      <p:sp>
        <p:nvSpPr>
          <p:cNvPr id="21506" name="幻灯片图像占位符 1"/>
          <p:cNvSpPr>
            <a:spLocks noGrp="1" noRot="1" noChangeAspect="1" noTextEdit="1"/>
          </p:cNvSpPr>
          <p:nvPr>
            <p:ph type="sldImg"/>
          </p:nvPr>
        </p:nvSpPr>
        <p:spPr>
          <a:xfrm>
            <a:off x="1370013" y="1141413"/>
            <a:ext cx="4114800" cy="3086100"/>
          </a:xfrm>
          <a:ln>
            <a:solidFill>
              <a:srgbClr val="000000"/>
            </a:solidFill>
            <a:bevel/>
          </a:ln>
        </p:spPr>
      </p:sp>
      <p:sp>
        <p:nvSpPr>
          <p:cNvPr id="21507" name="备注占位符 2"/>
          <p:cNvSpPr>
            <a:spLocks noGrp="1"/>
          </p:cNvSpPr>
          <p:nvPr>
            <p:ph type="body" idx="1"/>
          </p:nvPr>
        </p:nvSpPr>
        <p:spPr>
          <a:xfrm>
            <a:off x="684213" y="4398963"/>
            <a:ext cx="5486400" cy="3600450"/>
          </a:xfrm>
        </p:spPr>
        <p:txBody>
          <a:bodyPr wrap="square" anchor="t" anchorCtr="0"/>
          <a:lstStyle/>
          <a:p>
            <a:pPr lvl="0" eaLnBrk="1" hangingPunct="1">
              <a:spcBef>
                <a:spcPct val="0"/>
              </a:spcBef>
            </a:pPr>
            <a:r>
              <a:rPr lang="zh-CN" altLang="en-US"/>
              <a:t>模板来自于 </a:t>
            </a:r>
            <a:r>
              <a:rPr lang="en-US" altLang="zh-CN"/>
              <a:t>http://docer.wps.cn</a:t>
            </a:r>
            <a:endParaRPr lang="zh-CN" altLang="en-US"/>
          </a:p>
        </p:txBody>
      </p:sp>
      <p:sp>
        <p:nvSpPr>
          <p:cNvPr id="21508" name="灯片编号占位符 3"/>
          <p:cNvSpPr txBox="1">
            <a:spLocks noGrp="1"/>
          </p:cNvSpPr>
          <p:nvPr/>
        </p:nvSpPr>
        <p:spPr>
          <a:xfrm>
            <a:off x="3883025" y="8683625"/>
            <a:ext cx="2971800" cy="458788"/>
          </a:xfrm>
          <a:prstGeom prst="rect">
            <a:avLst/>
          </a:prstGeom>
          <a:noFill/>
          <a:ln w="9525">
            <a:noFill/>
          </a:ln>
        </p:spPr>
        <p:txBody>
          <a:bodyPr anchor="b" anchorCtr="0"/>
          <a:lstStyle/>
          <a:p>
            <a:pPr lvl="0" algn="r"/>
            <a:fld id="{9A0DB2DC-4C9A-4742-B13C-FB6460FD3503}" type="slidenum">
              <a:rPr lang="zh-CN" altLang="en-US" sz="1200">
                <a:latin typeface="Calibri" panose="020f0502020204030204" pitchFamily="2" charset="0"/>
                <a:ea typeface="宋体" panose="02010600030101010101" pitchFamily="2" charset="-122"/>
              </a:rPr>
              <a:t>15</a:t>
            </a:fld>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D592866-FF2E-4031-B1E6-17BB975114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2C445F3-5CC4-46E1-BBED-B1B56C3EB1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B393160-B9D9-4290-BA81-779B518045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27B7202-0400-432D-BC34-0F193651E46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C20B8BE-D934-451B-8218-BF9E2067BF4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AD6E247-2D61-4B45-974C-6E0DA00EA3C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6533267-3BF9-48DD-9521-19ABA4DDCA6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5CFD10-D030-42D2-8633-85B2BE05B5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258211B-78AD-433F-A7CB-C49FE4206B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84AA98C-7B7F-4D6A-8263-4C0A977E2B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EA2AFC-86B9-4E87-94E4-EE0798DBE6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type="title">
  <p:cSld name="标题幻灯片">
    <p:bg>
      <p:bgPr>
        <a:blipFill rotWithShape="0">
          <a:blip r:embed="rId1"/>
          <a:stretch>
            <a:fillRect/>
          </a:stretch>
        </a:blipFill>
        <a:effectLst/>
      </p:bgPr>
    </p:bg>
    <p:spTree>
      <p:nvGrpSpPr>
        <p:cNvPr id="1" name=""/>
        <p:cNvGrpSpPr/>
        <p:nvPr/>
      </p:nvGrpSpPr>
      <p:grpSpPr>
        <a:xfrm>
          <a:off x="0" y="0"/>
          <a:ext cx="0" cy="0"/>
        </a:xfrm>
      </p:grpSpPr>
      <p:sp>
        <p:nvSpPr>
          <p:cNvPr id="3074" name="KSO_BT1"/>
          <p:cNvSpPr>
            <a:spLocks noGrp="1"/>
          </p:cNvSpPr>
          <p:nvPr>
            <p:ph type="ctrTitle"/>
          </p:nvPr>
        </p:nvSpPr>
        <p:spPr>
          <a:xfrm>
            <a:off x="1512888" y="1085850"/>
            <a:ext cx="5610225" cy="1876425"/>
          </a:xfrm>
          <a:prstGeom prst="rect">
            <a:avLst/>
          </a:prstGeom>
          <a:noFill/>
          <a:ln w="9525">
            <a:noFill/>
            <a:miter/>
          </a:ln>
        </p:spPr>
        <p:txBody>
          <a:bodyPr anchor="b"/>
          <a:lstStyle>
            <a:lvl1pPr lvl="0" algn="ctr">
              <a:defRPr sz="4200" kern="1200"/>
            </a:lvl1pPr>
          </a:lstStyle>
          <a:p>
            <a:pPr lvl="0" fontAlgn="base"/>
            <a:r>
              <a:rPr lang="zh-CN" altLang="en-US" strike="noStrike" noProof="1"/>
              <a:t>单击此处编辑母版标题样式</a:t>
            </a:r>
          </a:p>
        </p:txBody>
      </p:sp>
      <p:sp>
        <p:nvSpPr>
          <p:cNvPr id="3078" name="KSO_BC1"/>
          <p:cNvSpPr>
            <a:spLocks noGrp="1"/>
          </p:cNvSpPr>
          <p:nvPr>
            <p:ph type="subTitle" idx="1"/>
          </p:nvPr>
        </p:nvSpPr>
        <p:spPr>
          <a:xfrm>
            <a:off x="1501775" y="3044825"/>
            <a:ext cx="5630863" cy="519113"/>
          </a:xfrm>
          <a:prstGeom prst="rect">
            <a:avLst/>
          </a:prstGeom>
          <a:noFill/>
          <a:ln w="9525">
            <a:noFill/>
            <a:miter/>
          </a:ln>
        </p:spPr>
        <p:txBody>
          <a:bodyPr anchor="t"/>
          <a:lstStyle>
            <a:lvl1pPr marL="0" lvl="0" indent="0" algn="ctr">
              <a:buNone/>
              <a:defRPr sz="1800" kern="1200">
                <a:solidFill>
                  <a:srgbClr val="6C6F72"/>
                </a:solidFill>
              </a:defRPr>
            </a:lvl1pPr>
            <a:lvl2pPr marL="0" lvl="1" indent="0" algn="ctr">
              <a:buNone/>
              <a:defRPr sz="1800" kern="1200">
                <a:solidFill>
                  <a:srgbClr val="6C6F72"/>
                </a:solidFill>
              </a:defRPr>
            </a:lvl2pPr>
            <a:lvl3pPr marL="914400" lvl="2" indent="-914400" algn="ctr">
              <a:buNone/>
              <a:defRPr sz="1800" kern="1200">
                <a:solidFill>
                  <a:srgbClr val="6C6F72"/>
                </a:solidFill>
              </a:defRPr>
            </a:lvl3pPr>
            <a:lvl4pPr marL="1371600" lvl="3" indent="-1371600" algn="ctr">
              <a:buNone/>
              <a:defRPr sz="1800" kern="1200">
                <a:solidFill>
                  <a:srgbClr val="6C6F72"/>
                </a:solidFill>
              </a:defRPr>
            </a:lvl4pPr>
            <a:lvl5pPr marL="1828800" lvl="4" indent="-1828800" algn="ctr">
              <a:buNone/>
              <a:defRPr sz="1800" kern="1200">
                <a:solidFill>
                  <a:srgbClr val="6C6F72"/>
                </a:solidFill>
              </a:defRPr>
            </a:lvl5pPr>
          </a:lstStyle>
          <a:p>
            <a:pPr lvl="0" fontAlgn="base"/>
            <a:r>
              <a:rPr lang="zh-CN" altLang="en-US" strike="noStrike" noProof="1"/>
              <a:t>单击此处编辑母版副标题样式</a:t>
            </a:r>
          </a:p>
        </p:txBody>
      </p:sp>
      <p:sp>
        <p:nvSpPr>
          <p:cNvPr id="3075" name="KSO_FD"/>
          <p:cNvSpPr>
            <a:spLocks noGrp="1"/>
          </p:cNvSpPr>
          <p:nvPr>
            <p:ph type="dt" sz="half" idx="2"/>
          </p:nvPr>
        </p:nvSpPr>
        <p:spPr>
          <a:xfrm>
            <a:off x="457200" y="6245225"/>
            <a:ext cx="2133600" cy="476250"/>
          </a:xfrm>
          <a:prstGeom prst="rect">
            <a:avLst/>
          </a:prstGeom>
          <a:noFill/>
          <a:ln w="9525">
            <a:noFill/>
            <a:miter/>
          </a:ln>
        </p:spPr>
        <p:txBody>
          <a:bodyPr anchor="ctr"/>
          <a:lstStyle/>
          <a:p>
            <a:pPr eaLnBrk="1" fontAlgn="base" hangingPunct="1"/>
            <a:fld id="{BB962C8B-B14F-4D97-AF65-F5344CB8AC3E}" type="datetimeFigureOut">
              <a:rPr lang="zh-CN" altLang="en-US" strike="noStrike" noProof="1">
                <a:latin typeface="Arial" pitchFamily="34" charset="0"/>
                <a:ea typeface="宋体" panose="02010600030101010101" pitchFamily="2" charset="-122"/>
                <a:cs typeface="+mn-ea"/>
              </a:rPr>
              <a:t>2023/12/31</a:t>
            </a:fld>
          </a:p>
        </p:txBody>
      </p:sp>
      <p:sp>
        <p:nvSpPr>
          <p:cNvPr id="3076" name="KSO_FT"/>
          <p:cNvSpPr>
            <a:spLocks noGrp="1"/>
          </p:cNvSpPr>
          <p:nvPr>
            <p:ph type="ftr" sz="quarter" idx="3"/>
          </p:nvPr>
        </p:nvSpPr>
        <p:spPr>
          <a:xfrm>
            <a:off x="3124200" y="6245225"/>
            <a:ext cx="2895600" cy="476250"/>
          </a:xfrm>
          <a:prstGeom prst="rect">
            <a:avLst/>
          </a:prstGeom>
          <a:noFill/>
          <a:ln w="9525">
            <a:noFill/>
            <a:miter/>
          </a:ln>
        </p:spPr>
        <p:txBody>
          <a:bodyPr anchor="ctr"/>
          <a:lstStyle/>
          <a:p>
            <a:pPr eaLnBrk="1" fontAlgn="base" hangingPunct="1"/>
            <a:endParaRPr lang="zh-CN" altLang="en-US" strike="noStrike" noProof="1"/>
          </a:p>
        </p:txBody>
      </p:sp>
      <p:sp>
        <p:nvSpPr>
          <p:cNvPr id="3077" name="KSO_FN"/>
          <p:cNvSpPr>
            <a:spLocks noGrp="1"/>
          </p:cNvSpPr>
          <p:nvPr>
            <p:ph type="sldNum" sz="quarter" idx="4"/>
          </p:nvPr>
        </p:nvSpPr>
        <p:spPr>
          <a:xfrm>
            <a:off x="6553200" y="6245225"/>
            <a:ext cx="2133600" cy="476250"/>
          </a:xfrm>
          <a:prstGeom prst="rect">
            <a:avLst/>
          </a:prstGeom>
          <a:noFill/>
          <a:ln w="9525">
            <a:noFill/>
            <a:miter/>
          </a:ln>
        </p:spPr>
        <p:txBody>
          <a:bodyPr anchor="ctr"/>
          <a:lstStyle/>
          <a:p>
            <a:pPr eaLnBrk="1" fontAlgn="base" hangingPunct="1"/>
            <a:fld id="{9A0DB2DC-4C9A-4742-B13C-FB6460FD3503}" type="slidenum">
              <a:rPr lang="zh-CN" altLang="en-US" strike="noStrike" noProof="1">
                <a:latin typeface="Arial" pitchFamily="34" charset="0"/>
                <a:ea typeface="宋体" panose="02010600030101010101" pitchFamily="2" charset="-122"/>
                <a:cs typeface="+mn-ea"/>
              </a:rPr>
              <a:t>‹#›</a:t>
            </a:fld>
            <a:endParaRPr lang="en-US" altLang="x-none" strike="noStrike" noProof="1"/>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lvl="0" eaLnBrk="1" fontAlgn="base" hangingPunct="1"/>
            <a:fld id="{BB962C8B-B14F-4D97-AF65-F5344CB8AC3E}" type="datetimeFigureOut">
              <a:rPr lang="zh-CN" altLang="en-US" strike="noStrike" noProof="1">
                <a:latin typeface="Arial" pitchFamily="34" charset="0"/>
                <a:ea typeface="宋体" panose="02010600030101010101" pitchFamily="2" charset="-122"/>
                <a:cs typeface="+mn-ea"/>
              </a:rPr>
              <a:t>2023/12/31</a:t>
            </a:fld>
          </a:p>
        </p:txBody>
      </p:sp>
      <p:sp>
        <p:nvSpPr>
          <p:cNvPr id="5" name="页脚占位符 4"/>
          <p:cNvSpPr>
            <a:spLocks noGrp="1"/>
          </p:cNvSpPr>
          <p:nvPr>
            <p:ph type="ftr" sz="quarter" idx="11"/>
          </p:nvPr>
        </p:nvSpPr>
        <p:spPr/>
        <p:txBody>
          <a:bodyPr/>
          <a:lstStyle/>
          <a:p>
            <a:pPr lvl="0" eaLnBrk="1" fontAlgn="base" hangingPunct="1"/>
            <a:endParaRPr lang="zh-CN" altLang="en-US" strike="noStrike" noProof="1"/>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ea"/>
              </a:rPr>
              <a:t>‹#›</a:t>
            </a:fld>
            <a:endParaRPr lang="zh-CN" altLang="en-US" strike="noStrike" noProof="1"/>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623888" y="1709738"/>
            <a:ext cx="7886700" cy="2852737"/>
          </a:xfrm>
        </p:spPr>
        <p:txBody>
          <a:bodyPr anchor="b"/>
          <a:lstStyle>
            <a:lvl1pPr algn="l">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lgn="l">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日期占位符 3"/>
          <p:cNvSpPr>
            <a:spLocks noGrp="1"/>
          </p:cNvSpPr>
          <p:nvPr>
            <p:ph type="dt" sz="half" idx="10"/>
          </p:nvPr>
        </p:nvSpPr>
        <p:spPr/>
        <p:txBody>
          <a:bodyPr/>
          <a:lstStyle/>
          <a:p>
            <a:pPr lvl="0" eaLnBrk="1" fontAlgn="base" hangingPunct="1"/>
            <a:fld id="{BB962C8B-B14F-4D97-AF65-F5344CB8AC3E}" type="datetimeFigureOut">
              <a:rPr lang="zh-CN" altLang="en-US" strike="noStrike" noProof="1">
                <a:latin typeface="Arial" pitchFamily="34" charset="0"/>
                <a:ea typeface="宋体" panose="02010600030101010101" pitchFamily="2" charset="-122"/>
                <a:cs typeface="+mn-ea"/>
              </a:rPr>
              <a:t>2023/12/31</a:t>
            </a:fld>
          </a:p>
        </p:txBody>
      </p:sp>
      <p:sp>
        <p:nvSpPr>
          <p:cNvPr id="5" name="页脚占位符 4"/>
          <p:cNvSpPr>
            <a:spLocks noGrp="1"/>
          </p:cNvSpPr>
          <p:nvPr>
            <p:ph type="ftr" sz="quarter" idx="11"/>
          </p:nvPr>
        </p:nvSpPr>
        <p:spPr/>
        <p:txBody>
          <a:bodyPr/>
          <a:lstStyle/>
          <a:p>
            <a:pPr lvl="0" eaLnBrk="1" fontAlgn="base" hangingPunct="1"/>
            <a:endParaRPr lang="zh-CN" altLang="en-US" strike="noStrike" noProof="1"/>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ea"/>
              </a:rPr>
              <a:t>‹#›</a:t>
            </a:fld>
            <a:endParaRPr lang="zh-CN" altLang="en-US" strike="noStrike" noProof="1"/>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419100" y="939800"/>
            <a:ext cx="4062841" cy="519271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47772" y="939800"/>
            <a:ext cx="4062841" cy="519271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4"/>
          <p:cNvSpPr>
            <a:spLocks noGrp="1"/>
          </p:cNvSpPr>
          <p:nvPr>
            <p:ph type="dt" sz="half" idx="10"/>
          </p:nvPr>
        </p:nvSpPr>
        <p:spPr/>
        <p:txBody>
          <a:bodyPr/>
          <a:lstStyle/>
          <a:p>
            <a:pPr lvl="0" eaLnBrk="1" fontAlgn="base" hangingPunct="1"/>
            <a:fld id="{BB962C8B-B14F-4D97-AF65-F5344CB8AC3E}" type="datetimeFigureOut">
              <a:rPr lang="zh-CN" altLang="en-US" strike="noStrike" noProof="1">
                <a:latin typeface="Arial" pitchFamily="34" charset="0"/>
                <a:ea typeface="宋体" panose="02010600030101010101" pitchFamily="2" charset="-122"/>
                <a:cs typeface="+mn-ea"/>
              </a:rPr>
              <a:t>2023/12/31</a:t>
            </a:fld>
          </a:p>
        </p:txBody>
      </p:sp>
      <p:sp>
        <p:nvSpPr>
          <p:cNvPr id="6" name="页脚占位符 5"/>
          <p:cNvSpPr>
            <a:spLocks noGrp="1"/>
          </p:cNvSpPr>
          <p:nvPr>
            <p:ph type="ftr" sz="quarter" idx="11"/>
          </p:nvPr>
        </p:nvSpPr>
        <p:spPr/>
        <p:txBody>
          <a:bodyPr/>
          <a:lstStyle/>
          <a:p>
            <a:pPr lvl="0" eaLnBrk="1" fontAlgn="base" hangingPunct="1"/>
            <a:endParaRPr lang="zh-CN" altLang="en-US" strike="noStrike" noProof="1"/>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ea"/>
              </a:rPr>
              <a:t>‹#›</a:t>
            </a:fld>
            <a:endParaRPr lang="zh-CN" altLang="en-US" strike="noStrike" noProof="1"/>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cSld name="比较">
    <p:spTree>
      <p:nvGrpSpPr>
        <p:cNvPr id="1" name=""/>
        <p:cNvGrpSpPr/>
        <p:nvPr/>
      </p:nvGrpSpPr>
      <p:grpSpPr>
        <a:xfrm>
          <a:off x="0" y="0"/>
          <a:ext cx="0" cy="0"/>
        </a:xfrm>
      </p:grpSpPr>
      <p:sp>
        <p:nvSpPr>
          <p:cNvPr id="2" name="标题 1"/>
          <p:cNvSpPr>
            <a:spLocks noGrp="1"/>
          </p:cNvSpPr>
          <p:nvPr>
            <p:ph type="title"/>
          </p:nvPr>
        </p:nvSpPr>
        <p:spPr>
          <a:xfrm>
            <a:off x="629841" y="365126"/>
            <a:ext cx="7886700" cy="970222"/>
          </a:xfrm>
        </p:spPr>
        <p:txBody>
          <a:bodyPr/>
          <a:lstStyle>
            <a:lvl1pPr algn="ctr">
              <a:defRPr/>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944793" y="1567346"/>
            <a:ext cx="3526380" cy="710095"/>
          </a:xfrm>
        </p:spPr>
        <p:txBody>
          <a:bodyPr anchor="ctr" anchorCtr="0">
            <a:norm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944793" y="2338388"/>
            <a:ext cx="3526380" cy="3785964"/>
          </a:xfrm>
        </p:spPr>
        <p:txBody>
          <a:bodyPr>
            <a:normAutofit/>
          </a:bodyPr>
          <a:lstStyle>
            <a:lvl1pPr>
              <a:defRPr sz="1800"/>
            </a:lvl1pPr>
            <a:lvl2pPr>
              <a:defRPr sz="1500"/>
            </a:lvl2pPr>
            <a:lvl3pPr>
              <a:defRPr sz="1350"/>
            </a:lvl3pPr>
            <a:lvl4pPr>
              <a:defRPr sz="1200"/>
            </a:lvl4pPr>
            <a:lvl5pPr>
              <a:defRPr sz="1200"/>
            </a:lvl5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z="1350" strike="noStrike" noProof="1"/>
              <a:t>第三级</a:t>
            </a:r>
            <a:endParaRPr lang="zh-CN" altLang="en-US" strike="noStrike" noProof="1"/>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717212" y="1567346"/>
            <a:ext cx="3526381" cy="710095"/>
          </a:xfrm>
        </p:spPr>
        <p:txBody>
          <a:bodyPr vert="horz" lIns="91440" tIns="45720" rIns="91440" bIns="45720" rtlCol="0" anchor="ctr" anchorCtr="0">
            <a:normAutofit/>
          </a:bodyPr>
          <a:lstStyle>
            <a:lvl1pPr marL="171450" indent="-171450">
              <a:buNone/>
              <a:defRPr lang="zh-CN" altLang="en-US" b="0" smtClean="0"/>
            </a:lvl1pPr>
          </a:lstStyle>
          <a:p>
            <a:pPr marL="0" lvl="0" indent="0" fontAlgn="base"/>
            <a:r>
              <a:rPr lang="zh-CN" altLang="en-US" strike="noStrike" noProof="1"/>
              <a:t>单击此处编辑母版文本样式</a:t>
            </a:r>
          </a:p>
        </p:txBody>
      </p:sp>
      <p:sp>
        <p:nvSpPr>
          <p:cNvPr id="6" name="内容占位符 5"/>
          <p:cNvSpPr>
            <a:spLocks noGrp="1"/>
          </p:cNvSpPr>
          <p:nvPr>
            <p:ph sz="quarter" idx="4"/>
          </p:nvPr>
        </p:nvSpPr>
        <p:spPr>
          <a:xfrm>
            <a:off x="4717212" y="2357460"/>
            <a:ext cx="3526381" cy="3766892"/>
          </a:xfrm>
        </p:spPr>
        <p:txBody>
          <a:bodyPr>
            <a:normAutofit/>
          </a:bodyPr>
          <a:lstStyle>
            <a:lvl1pPr>
              <a:defRPr sz="1800"/>
            </a:lvl1pPr>
            <a:lvl2pPr>
              <a:defRPr sz="1500"/>
            </a:lvl2pPr>
            <a:lvl3pPr>
              <a:defRPr sz="1350"/>
            </a:lvl3pPr>
            <a:lvl4pPr>
              <a:defRPr sz="1200"/>
            </a:lvl4pPr>
            <a:lvl5pPr>
              <a:defRPr sz="1200"/>
            </a:lvl5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z="1350" strike="noStrike" noProof="1"/>
              <a:t>第三级</a:t>
            </a:r>
            <a:endParaRPr lang="zh-CN" altLang="en-US" strike="noStrike" noProof="1"/>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p:txBody>
          <a:bodyPr/>
          <a:lstStyle/>
          <a:p>
            <a:pPr lvl="0" eaLnBrk="1" fontAlgn="base" hangingPunct="1"/>
            <a:fld id="{BB962C8B-B14F-4D97-AF65-F5344CB8AC3E}" type="datetimeFigureOut">
              <a:rPr lang="zh-CN" altLang="en-US" strike="noStrike" noProof="1">
                <a:latin typeface="Arial" pitchFamily="34" charset="0"/>
                <a:ea typeface="宋体" panose="02010600030101010101" pitchFamily="2" charset="-122"/>
                <a:cs typeface="+mn-ea"/>
              </a:rPr>
              <a:t>2023/12/31</a:t>
            </a:fld>
          </a:p>
        </p:txBody>
      </p:sp>
      <p:sp>
        <p:nvSpPr>
          <p:cNvPr id="8" name="页脚占位符 7"/>
          <p:cNvSpPr>
            <a:spLocks noGrp="1"/>
          </p:cNvSpPr>
          <p:nvPr>
            <p:ph type="ftr" sz="quarter" idx="11"/>
          </p:nvPr>
        </p:nvSpPr>
        <p:spPr/>
        <p:txBody>
          <a:bodyPr/>
          <a:lstStyle/>
          <a:p>
            <a:pPr lvl="0" eaLnBrk="1" fontAlgn="base" hangingPunct="1"/>
            <a:endParaRPr lang="zh-CN" altLang="en-US" strike="noStrike" noProof="1"/>
          </a:p>
        </p:txBody>
      </p:sp>
      <p:sp>
        <p:nvSpPr>
          <p:cNvPr id="9" name="灯片编号占位符 8"/>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ea"/>
              </a:rPr>
              <a:t>‹#›</a:t>
            </a:fld>
            <a:endParaRPr lang="zh-CN" altLang="en-US" strike="noStrike" noProof="1"/>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eaLnBrk="1" fontAlgn="base" hangingPunct="1"/>
            <a:fld id="{BB962C8B-B14F-4D97-AF65-F5344CB8AC3E}" type="datetimeFigureOut">
              <a:rPr lang="zh-CN" altLang="en-US" strike="noStrike" noProof="1">
                <a:latin typeface="Arial" pitchFamily="34" charset="0"/>
                <a:ea typeface="宋体" panose="02010600030101010101" pitchFamily="2" charset="-122"/>
                <a:cs typeface="+mn-ea"/>
              </a:rPr>
              <a:t>2023/12/31</a:t>
            </a:fld>
          </a:p>
        </p:txBody>
      </p:sp>
      <p:sp>
        <p:nvSpPr>
          <p:cNvPr id="4" name="页脚占位符 3"/>
          <p:cNvSpPr>
            <a:spLocks noGrp="1"/>
          </p:cNvSpPr>
          <p:nvPr>
            <p:ph type="ftr" sz="quarter" idx="11"/>
          </p:nvPr>
        </p:nvSpPr>
        <p:spPr/>
        <p:txBody>
          <a:bodyPr/>
          <a:lstStyle/>
          <a:p>
            <a:pPr lvl="0" eaLnBrk="1" fontAlgn="base" hangingPunct="1"/>
            <a:endParaRPr lang="zh-CN" altLang="en-US" strike="noStrike" noProof="1"/>
          </a:p>
        </p:txBody>
      </p:sp>
      <p:sp>
        <p:nvSpPr>
          <p:cNvPr id="5" name="灯片编号占位符 4"/>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ea"/>
              </a:rPr>
              <a:t>‹#›</a:t>
            </a:fld>
            <a:endParaRPr lang="zh-CN" altLang="en-US" strike="noStrike" noProof="1"/>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pPr lvl="0" eaLnBrk="1" fontAlgn="base" hangingPunct="1"/>
            <a:fld id="{BB962C8B-B14F-4D97-AF65-F5344CB8AC3E}" type="datetimeFigureOut">
              <a:rPr lang="zh-CN" altLang="en-US" strike="noStrike" noProof="1">
                <a:latin typeface="Arial" pitchFamily="34" charset="0"/>
                <a:ea typeface="宋体" panose="02010600030101010101" pitchFamily="2" charset="-122"/>
                <a:cs typeface="+mn-ea"/>
              </a:rPr>
              <a:t>2023/12/31</a:t>
            </a:fld>
          </a:p>
        </p:txBody>
      </p:sp>
      <p:sp>
        <p:nvSpPr>
          <p:cNvPr id="3" name="页脚占位符 2"/>
          <p:cNvSpPr>
            <a:spLocks noGrp="1"/>
          </p:cNvSpPr>
          <p:nvPr>
            <p:ph type="ftr" sz="quarter" idx="11"/>
          </p:nvPr>
        </p:nvSpPr>
        <p:spPr/>
        <p:txBody>
          <a:bodyPr/>
          <a:lstStyle/>
          <a:p>
            <a:pPr lvl="0" eaLnBrk="1" fontAlgn="base" hangingPunct="1"/>
            <a:endParaRPr lang="zh-CN" altLang="en-US" strike="noStrike" noProof="1"/>
          </a:p>
        </p:txBody>
      </p:sp>
      <p:sp>
        <p:nvSpPr>
          <p:cNvPr id="4" name="灯片编号占位符 3"/>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ea"/>
              </a:rPr>
              <a:t>‹#›</a:t>
            </a:fld>
            <a:endParaRPr lang="zh-CN" altLang="en-US" strike="noStrike" noProof="1"/>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lvl="0" eaLnBrk="1" fontAlgn="base" hangingPunct="1"/>
            <a:fld id="{BB962C8B-B14F-4D97-AF65-F5344CB8AC3E}" type="datetimeFigureOut">
              <a:rPr lang="zh-CN" altLang="en-US" strike="noStrike" noProof="1">
                <a:latin typeface="Arial" pitchFamily="34" charset="0"/>
                <a:ea typeface="宋体" panose="02010600030101010101" pitchFamily="2" charset="-122"/>
                <a:cs typeface="+mn-ea"/>
              </a:rPr>
              <a:t>2023/12/31</a:t>
            </a:fld>
          </a:p>
        </p:txBody>
      </p:sp>
      <p:sp>
        <p:nvSpPr>
          <p:cNvPr id="6" name="页脚占位符 5"/>
          <p:cNvSpPr>
            <a:spLocks noGrp="1"/>
          </p:cNvSpPr>
          <p:nvPr>
            <p:ph type="ftr" sz="quarter" idx="11"/>
          </p:nvPr>
        </p:nvSpPr>
        <p:spPr/>
        <p:txBody>
          <a:bodyPr/>
          <a:lstStyle/>
          <a:p>
            <a:pPr lvl="0" eaLnBrk="1" fontAlgn="base" hangingPunct="1"/>
            <a:endParaRPr lang="zh-CN" altLang="en-US" strike="noStrike" noProof="1"/>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ea"/>
              </a:rPr>
              <a:t>‹#›</a:t>
            </a:fld>
            <a:endParaRPr lang="zh-CN" altLang="en-US" strike="noStrike" noProof="1"/>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nvGrpSpPr>
      <p:grpSpPr>
        <a:xfrm>
          <a:off x="0" y="0"/>
          <a:ext cx="0" cy="0"/>
        </a:xfrm>
      </p:grpSpPr>
      <p:sp>
        <p:nvSpPr>
          <p:cNvPr id="2" name="标题 1"/>
          <p:cNvSpPr>
            <a:spLocks noGrp="1"/>
          </p:cNvSpPr>
          <p:nvPr>
            <p:ph type="title"/>
          </p:nvPr>
        </p:nvSpPr>
        <p:spPr>
          <a:xfrm>
            <a:off x="629841" y="457200"/>
            <a:ext cx="3195638" cy="1600200"/>
          </a:xfrm>
        </p:spPr>
        <p:txBody>
          <a:bodyPr anchor="t" anchorCtr="0">
            <a:normAutofit/>
          </a:bodyPr>
          <a:lstStyle>
            <a:lvl1pPr>
              <a:defRPr sz="30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4038600" y="457201"/>
            <a:ext cx="4477941"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95638" cy="3811588"/>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lvl="0" eaLnBrk="1" fontAlgn="base" hangingPunct="1"/>
            <a:fld id="{BB962C8B-B14F-4D97-AF65-F5344CB8AC3E}" type="datetimeFigureOut">
              <a:rPr lang="zh-CN" altLang="en-US" strike="noStrike" noProof="1">
                <a:latin typeface="Arial" pitchFamily="34" charset="0"/>
                <a:ea typeface="宋体" panose="02010600030101010101" pitchFamily="2" charset="-122"/>
                <a:cs typeface="+mn-ea"/>
              </a:rPr>
              <a:t>2023/12/31</a:t>
            </a:fld>
          </a:p>
        </p:txBody>
      </p:sp>
      <p:sp>
        <p:nvSpPr>
          <p:cNvPr id="6" name="页脚占位符 5"/>
          <p:cNvSpPr>
            <a:spLocks noGrp="1"/>
          </p:cNvSpPr>
          <p:nvPr>
            <p:ph type="ftr" sz="quarter" idx="11"/>
          </p:nvPr>
        </p:nvSpPr>
        <p:spPr/>
        <p:txBody>
          <a:bodyPr/>
          <a:lstStyle/>
          <a:p>
            <a:pPr lvl="0" eaLnBrk="1" fontAlgn="base" hangingPunct="1"/>
            <a:endParaRPr lang="zh-CN" altLang="en-US" strike="noStrike" noProof="1"/>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ea"/>
              </a:rPr>
              <a:t>‹#›</a:t>
            </a:fld>
            <a:endParaRPr lang="zh-CN" altLang="en-US" strike="noStrike" noProof="1"/>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lvl="0" eaLnBrk="1" fontAlgn="base" hangingPunct="1"/>
            <a:fld id="{BB962C8B-B14F-4D97-AF65-F5344CB8AC3E}" type="datetimeFigureOut">
              <a:rPr lang="zh-CN" altLang="en-US" strike="noStrike" noProof="1">
                <a:latin typeface="Arial" pitchFamily="34" charset="0"/>
                <a:ea typeface="宋体" panose="02010600030101010101" pitchFamily="2" charset="-122"/>
                <a:cs typeface="+mn-ea"/>
              </a:rPr>
              <a:t>2023/12/31</a:t>
            </a:fld>
          </a:p>
        </p:txBody>
      </p:sp>
      <p:sp>
        <p:nvSpPr>
          <p:cNvPr id="5" name="页脚占位符 4"/>
          <p:cNvSpPr>
            <a:spLocks noGrp="1"/>
          </p:cNvSpPr>
          <p:nvPr>
            <p:ph type="ftr" sz="quarter" idx="11"/>
          </p:nvPr>
        </p:nvSpPr>
        <p:spPr/>
        <p:txBody>
          <a:bodyPr/>
          <a:lstStyle/>
          <a:p>
            <a:pPr lvl="0" eaLnBrk="1" fontAlgn="base" hangingPunct="1"/>
            <a:endParaRPr lang="zh-CN" altLang="en-US" strike="noStrike" noProof="1"/>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ea"/>
              </a:rPr>
              <a:t>‹#›</a:t>
            </a:fld>
            <a:endParaRPr lang="zh-CN" altLang="en-US" strike="noStrike" noProof="1"/>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版">
    <p:spTree>
      <p:nvGrpSpPr>
        <p:cNvPr id="1" name=""/>
        <p:cNvGrpSpPr/>
        <p:nvPr/>
      </p:nvGrpSpPr>
      <p:grpSpPr>
        <a:xfrm>
          <a:off x="0" y="0"/>
          <a:ext cx="0" cy="0"/>
        </a:xfrm>
      </p:grpSpPr>
      <p:sp>
        <p:nvSpPr>
          <p:cNvPr id="2" name="竖排标题 1"/>
          <p:cNvSpPr>
            <a:spLocks noGrp="1"/>
          </p:cNvSpPr>
          <p:nvPr>
            <p:ph type="title" orient="vert"/>
          </p:nvPr>
        </p:nvSpPr>
        <p:spPr>
          <a:xfrm>
            <a:off x="6637735" y="101600"/>
            <a:ext cx="2072878" cy="6030913"/>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419100" y="101600"/>
            <a:ext cx="6098468" cy="6030913"/>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lvl="0" eaLnBrk="1" fontAlgn="base" hangingPunct="1"/>
            <a:fld id="{BB962C8B-B14F-4D97-AF65-F5344CB8AC3E}" type="datetimeFigureOut">
              <a:rPr lang="zh-CN" altLang="en-US" strike="noStrike" noProof="1">
                <a:latin typeface="Arial" pitchFamily="34" charset="0"/>
                <a:ea typeface="宋体" panose="02010600030101010101" pitchFamily="2" charset="-122"/>
                <a:cs typeface="+mn-ea"/>
              </a:rPr>
              <a:t>2023/12/31</a:t>
            </a:fld>
          </a:p>
        </p:txBody>
      </p:sp>
      <p:sp>
        <p:nvSpPr>
          <p:cNvPr id="5" name="页脚占位符 4"/>
          <p:cNvSpPr>
            <a:spLocks noGrp="1"/>
          </p:cNvSpPr>
          <p:nvPr>
            <p:ph type="ftr" sz="quarter" idx="11"/>
          </p:nvPr>
        </p:nvSpPr>
        <p:spPr/>
        <p:txBody>
          <a:bodyPr/>
          <a:lstStyle/>
          <a:p>
            <a:pPr lvl="0" eaLnBrk="1" fontAlgn="base" hangingPunct="1"/>
            <a:endParaRPr lang="zh-CN" altLang="en-US" strike="noStrike" noProof="1"/>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ea"/>
              </a:rPr>
              <a:t>‹#›</a:t>
            </a:fld>
            <a:endParaRPr lang="zh-CN" altLang="en-US" strike="noStrike" noProof="1"/>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2.jpeg"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12"/>
          <a:stretch>
            <a:fillRect/>
          </a:stretch>
        </a:blipFill>
        <a:effectLst/>
      </p:bgPr>
    </p:bg>
    <p:spTree>
      <p:nvGrpSpPr>
        <p:cNvPr id="1" name=""/>
        <p:cNvGrpSpPr/>
        <p:nvPr/>
      </p:nvGrpSpPr>
      <p:grpSpPr>
        <a:xfrm>
          <a:off x="0" y="0"/>
          <a:ext cx="0" cy="0"/>
        </a:xfrm>
      </p:grpSpPr>
      <p:sp>
        <p:nvSpPr>
          <p:cNvPr id="2050" name="KSO_BT1"/>
          <p:cNvSpPr>
            <a:spLocks noGrp="1"/>
          </p:cNvSpPr>
          <p:nvPr>
            <p:ph type="title"/>
          </p:nvPr>
        </p:nvSpPr>
        <p:spPr>
          <a:xfrm>
            <a:off x="419100" y="101600"/>
            <a:ext cx="8291513" cy="700088"/>
          </a:xfrm>
          <a:prstGeom prst="rect">
            <a:avLst/>
          </a:prstGeom>
          <a:noFill/>
          <a:ln w="9525">
            <a:noFill/>
          </a:ln>
        </p:spPr>
        <p:txBody>
          <a:bodyPr anchor="b" anchorCtr="0"/>
          <a:lstStyle/>
          <a:p>
            <a:pPr lvl="0"/>
            <a:r>
              <a:rPr lang="zh-CN" altLang="en-US"/>
              <a:t>单击此处编辑母版标题样式</a:t>
            </a:r>
          </a:p>
        </p:txBody>
      </p:sp>
      <p:sp>
        <p:nvSpPr>
          <p:cNvPr id="2051" name="KSO_FD"/>
          <p:cNvSpPr>
            <a:spLocks noGrp="1"/>
          </p:cNvSpPr>
          <p:nvPr>
            <p:ph type="dt" sz="half" idx="2"/>
          </p:nvPr>
        </p:nvSpPr>
        <p:spPr>
          <a:xfrm>
            <a:off x="628650" y="6356350"/>
            <a:ext cx="2057400" cy="365125"/>
          </a:xfrm>
          <a:prstGeom prst="rect">
            <a:avLst/>
          </a:prstGeom>
          <a:noFill/>
          <a:ln w="9525">
            <a:noFill/>
            <a:miter/>
          </a:ln>
        </p:spPr>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sz="1200" b="0" i="0" u="none" kern="1200" baseline="0">
                <a:solidFill>
                  <a:srgbClr val="949596"/>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lvl="0" eaLnBrk="1" fontAlgn="base" hangingPunct="1"/>
            <a:fld id="{BB962C8B-B14F-4D97-AF65-F5344CB8AC3E}" type="datetimeFigureOut">
              <a:rPr lang="zh-CN" altLang="en-US" strike="noStrike" noProof="1">
                <a:latin typeface="Arial" pitchFamily="34" charset="0"/>
                <a:ea typeface="宋体" panose="02010600030101010101" pitchFamily="2" charset="-122"/>
                <a:cs typeface="+mn-ea"/>
              </a:rPr>
              <a:t>2023/12/31</a:t>
            </a:fld>
          </a:p>
        </p:txBody>
      </p:sp>
      <p:sp>
        <p:nvSpPr>
          <p:cNvPr id="2052" name="KSO_FT"/>
          <p:cNvSpPr>
            <a:spLocks noGrp="1"/>
          </p:cNvSpPr>
          <p:nvPr>
            <p:ph type="ftr" sz="quarter" idx="3"/>
          </p:nvPr>
        </p:nvSpPr>
        <p:spPr>
          <a:xfrm>
            <a:off x="3028950" y="6356350"/>
            <a:ext cx="3086100" cy="365125"/>
          </a:xfrm>
          <a:prstGeom prst="rect">
            <a:avLst/>
          </a:prstGeom>
          <a:noFill/>
          <a:ln w="9525">
            <a:noFill/>
            <a:miter/>
          </a:ln>
        </p:spPr>
        <p:txBody>
          <a:bodyPr anchor="ctr"/>
          <a:lstStyle>
            <a:defPPr>
              <a:defRPr lang="zh-CN"/>
            </a:defPPr>
            <a:lvl1pPr marL="0" lvl="0" indent="0" algn="ctr" defTabSz="914400" rtl="0" eaLnBrk="1" fontAlgn="base" latinLnBrk="0" hangingPunct="1">
              <a:lnSpc>
                <a:spcPct val="100000"/>
              </a:lnSpc>
              <a:spcBef>
                <a:spcPct val="0"/>
              </a:spcBef>
              <a:spcAft>
                <a:spcPct val="0"/>
              </a:spcAft>
              <a:buFont typeface="Arial" pitchFamily="34" charset="0"/>
              <a:buNone/>
              <a:defRPr sz="1200" b="0" i="0" u="none" kern="1200" baseline="0">
                <a:solidFill>
                  <a:srgbClr val="949596"/>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lvl="0" eaLnBrk="1" fontAlgn="base" hangingPunct="1"/>
            <a:endParaRPr lang="zh-CN" altLang="en-US" strike="noStrike" noProof="1"/>
          </a:p>
        </p:txBody>
      </p:sp>
      <p:sp>
        <p:nvSpPr>
          <p:cNvPr id="2053" name="KSO_FN"/>
          <p:cNvSpPr>
            <a:spLocks noGrp="1"/>
          </p:cNvSpPr>
          <p:nvPr>
            <p:ph type="sldNum" sz="quarter" idx="4"/>
          </p:nvPr>
        </p:nvSpPr>
        <p:spPr>
          <a:xfrm>
            <a:off x="6457950" y="6356350"/>
            <a:ext cx="2057400" cy="365125"/>
          </a:xfrm>
          <a:prstGeom prst="rect">
            <a:avLst/>
          </a:prstGeom>
          <a:noFill/>
          <a:ln w="9525">
            <a:noFill/>
            <a:miter/>
          </a:ln>
        </p:spPr>
        <p:txBody>
          <a:bodyPr anchor="ctr"/>
          <a:lstStyle>
            <a:defPPr>
              <a:defRPr lang="zh-CN"/>
            </a:defPPr>
            <a:lvl1pPr marL="0" lvl="0" indent="0" algn="r" defTabSz="914400" rtl="0" eaLnBrk="1" fontAlgn="base" latinLnBrk="0" hangingPunct="1">
              <a:lnSpc>
                <a:spcPct val="100000"/>
              </a:lnSpc>
              <a:spcBef>
                <a:spcPct val="0"/>
              </a:spcBef>
              <a:spcAft>
                <a:spcPct val="0"/>
              </a:spcAft>
              <a:buFont typeface="Arial" pitchFamily="34" charset="0"/>
              <a:buNone/>
              <a:defRPr sz="1200" b="0" i="0" u="none" kern="1200" baseline="0">
                <a:solidFill>
                  <a:srgbClr val="949596"/>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ea"/>
              </a:rPr>
              <a:t>‹#›</a:t>
            </a:fld>
            <a:endParaRPr lang="zh-CN" altLang="en-US" strike="noStrike" noProof="1"/>
          </a:p>
        </p:txBody>
      </p:sp>
      <p:sp>
        <p:nvSpPr>
          <p:cNvPr id="2054" name="KSO_BC1"/>
          <p:cNvSpPr>
            <a:spLocks noGrp="1"/>
          </p:cNvSpPr>
          <p:nvPr>
            <p:ph type="body" idx="5"/>
          </p:nvPr>
        </p:nvSpPr>
        <p:spPr>
          <a:xfrm>
            <a:off x="419100" y="939800"/>
            <a:ext cx="8291513" cy="5192713"/>
          </a:xfrm>
          <a:prstGeom prst="rect">
            <a:avLst/>
          </a:prstGeom>
          <a:noFill/>
          <a:ln w="9525">
            <a:noFill/>
          </a:ln>
        </p:spPr>
        <p:txBody>
          <a:bodyPr anchor="t" anchorCtr="0"/>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xStyles>
    <p:titleStyle>
      <a:lvl1pPr marL="0" lvl="0" indent="0" algn="l" defTabSz="914400" eaLnBrk="1" fontAlgn="base" latinLnBrk="0" hangingPunct="1">
        <a:lnSpc>
          <a:spcPct val="90000"/>
        </a:lnSpc>
        <a:spcBef>
          <a:spcPct val="0"/>
        </a:spcBef>
        <a:spcAft>
          <a:spcPct val="0"/>
        </a:spcAft>
        <a:buClr>
          <a:srgbClr val="000000"/>
        </a:buClr>
        <a:buNone/>
        <a:defRPr sz="3200" b="0" i="0" u="none" kern="1200" baseline="0">
          <a:solidFill>
            <a:srgbClr val="0E778C"/>
          </a:solidFill>
          <a:latin typeface="+mj-lt"/>
          <a:ea typeface="+mj-ea"/>
          <a:cs typeface="+mj-cs"/>
        </a:defRPr>
      </a:lvl1pPr>
    </p:titleStyle>
    <p:body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2000" b="0" i="0" u="none" kern="1200" baseline="0">
          <a:solidFill>
            <a:srgbClr val="14B3D2"/>
          </a:solidFill>
          <a:latin typeface="+mn-lt"/>
          <a:ea typeface="+mn-ea"/>
          <a:cs typeface="+mn-cs"/>
        </a:defRPr>
      </a:lvl1pPr>
      <a:lvl2pPr marL="357505" lvl="1" indent="-357505" algn="just" defTabSz="914400" eaLnBrk="1" fontAlgn="base" latinLnBrk="0" hangingPunct="1">
        <a:lnSpc>
          <a:spcPct val="130000"/>
        </a:lnSpc>
        <a:spcBef>
          <a:spcPct val="0"/>
        </a:spcBef>
        <a:spcAft>
          <a:spcPts val="600"/>
        </a:spcAft>
        <a:buClr>
          <a:srgbClr val="A1D1BF"/>
        </a:buClr>
        <a:buFont typeface="幼圆" pitchFamily="1" charset="-122"/>
        <a:buChar char=" "/>
        <a:defRPr sz="1600" b="0" i="0" u="none" kern="1200" baseline="0">
          <a:solidFill>
            <a:srgbClr val="7D7D7D"/>
          </a:solidFill>
          <a:latin typeface="+mn-lt"/>
          <a:ea typeface="+mn-ea"/>
          <a:cs typeface="+mn-cs"/>
        </a:defRPr>
      </a:lvl2pPr>
      <a:lvl3pPr marL="1143000" lvl="2" indent="-228600" algn="l" defTabSz="914400" eaLnBrk="1" fontAlgn="base" latinLnBrk="0" hangingPunct="1">
        <a:lnSpc>
          <a:spcPct val="90000"/>
        </a:lnSpc>
        <a:spcBef>
          <a:spcPts val="500"/>
        </a:spcBef>
        <a:spcAft>
          <a:spcPct val="0"/>
        </a:spcAft>
        <a:buFont typeface="Arial" pitchFamily="34" charset="0"/>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90000"/>
        </a:lnSpc>
        <a:spcBef>
          <a:spcPts val="500"/>
        </a:spcBef>
        <a:spcAft>
          <a:spcPct val="0"/>
        </a:spcAft>
        <a:buFont typeface="Arial" pitchFamily="34" charset="0"/>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90000"/>
        </a:lnSpc>
        <a:spcBef>
          <a:spcPts val="500"/>
        </a:spcBef>
        <a:spcAft>
          <a:spcPct val="0"/>
        </a:spcAft>
        <a:buFont typeface="Arial" pitchFamily="34" charset="0"/>
        <a:buChar char="•"/>
        <a:defRPr sz="1800" b="0" i="0" u="none" kern="1200" baseline="0">
          <a:solidFill>
            <a:schemeClr val="tx1"/>
          </a:solidFill>
          <a:latin typeface="+mn-lt"/>
          <a:ea typeface="+mn-ea"/>
          <a:cs typeface="+mn-cs"/>
        </a:defRPr>
      </a:lvl5pPr>
      <a:lvl6pPr marL="2514600" lvl="5" indent="-228600" algn="l" defTabSz="914400" eaLnBrk="1" fontAlgn="base" latinLnBrk="0" hangingPunct="1">
        <a:lnSpc>
          <a:spcPct val="90000"/>
        </a:lnSpc>
        <a:spcBef>
          <a:spcPts val="500"/>
        </a:spcBef>
        <a:spcAft>
          <a:spcPct val="0"/>
        </a:spcAft>
        <a:buFont typeface="Arial" pitchFamily="34" charset="0"/>
        <a:buChar char="•"/>
        <a:defRPr sz="1800" b="0" i="0" u="none" kern="1200" baseline="0">
          <a:solidFill>
            <a:schemeClr val="tx1"/>
          </a:solidFill>
          <a:latin typeface="+mn-lt"/>
          <a:ea typeface="+mn-ea"/>
          <a:cs typeface="+mn-cs"/>
        </a:defRPr>
      </a:lvl6pPr>
      <a:lvl7pPr marL="2971800" lvl="6" indent="-228600" algn="l" defTabSz="914400" eaLnBrk="1" fontAlgn="base" latinLnBrk="0" hangingPunct="1">
        <a:lnSpc>
          <a:spcPct val="90000"/>
        </a:lnSpc>
        <a:spcBef>
          <a:spcPts val="500"/>
        </a:spcBef>
        <a:spcAft>
          <a:spcPct val="0"/>
        </a:spcAft>
        <a:buFont typeface="Arial" pitchFamily="34" charset="0"/>
        <a:buChar char="•"/>
        <a:defRPr sz="1800" b="0" i="0" u="none" kern="1200" baseline="0">
          <a:solidFill>
            <a:schemeClr val="tx1"/>
          </a:solidFill>
          <a:latin typeface="+mn-lt"/>
          <a:ea typeface="+mn-ea"/>
          <a:cs typeface="+mn-cs"/>
        </a:defRPr>
      </a:lvl7pPr>
      <a:lvl8pPr marL="3429000" lvl="7" indent="-228600" algn="l" defTabSz="914400" eaLnBrk="1" fontAlgn="base" latinLnBrk="0" hangingPunct="1">
        <a:lnSpc>
          <a:spcPct val="90000"/>
        </a:lnSpc>
        <a:spcBef>
          <a:spcPts val="500"/>
        </a:spcBef>
        <a:spcAft>
          <a:spcPct val="0"/>
        </a:spcAft>
        <a:buFont typeface="Arial" pitchFamily="34" charset="0"/>
        <a:buChar char="•"/>
        <a:defRPr sz="1800" b="0" i="0" u="none" kern="1200" baseline="0">
          <a:solidFill>
            <a:schemeClr val="tx1"/>
          </a:solidFill>
          <a:latin typeface="+mn-lt"/>
          <a:ea typeface="+mn-ea"/>
          <a:cs typeface="+mn-cs"/>
        </a:defRPr>
      </a:lvl8pPr>
      <a:lvl9pPr marL="3886200" lvl="8" indent="-228600" algn="l" defTabSz="914400" eaLnBrk="1" fontAlgn="base" latinLnBrk="0" hangingPunct="1">
        <a:lnSpc>
          <a:spcPct val="90000"/>
        </a:lnSpc>
        <a:spcBef>
          <a:spcPts val="500"/>
        </a:spcBef>
        <a:spcAft>
          <a:spcPct val="0"/>
        </a:spcAft>
        <a:buFont typeface="Arial" pitchFamily="34" charset="0"/>
        <a:buChar char="•"/>
        <a:defRPr sz="1800" b="0" i="0" u="none" kern="1200" baseline="0">
          <a:solidFill>
            <a:schemeClr val="tx1"/>
          </a:solidFill>
          <a:latin typeface="+mn-lt"/>
          <a:ea typeface="+mn-ea"/>
          <a:cs typeface="+mn-cs"/>
        </a:defRPr>
      </a:lvl9pPr>
    </p:bodyStyle>
    <p:otherStyle>
      <a:lvl1pPr marL="0" lvl="0" indent="0" algn="l" defTabSz="914400" eaLnBrk="1" fontAlgn="base" latinLnBrk="0" hangingPunct="1">
        <a:spcBef>
          <a:spcPct val="0"/>
        </a:spcBef>
        <a:spcAft>
          <a:spcPct val="0"/>
        </a:spcAft>
        <a:buFont typeface="Arial"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itchFamily="34" charset="0"/>
        <a:buNone/>
        <a:defRPr sz="1800" b="0" i="0" u="none" kern="1200" baseline="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xml" /><Relationship Id="rId3" Type="http://schemas.openxmlformats.org/officeDocument/2006/relationships/image" Target="../media/image5.png" /><Relationship Id="rId4" Type="http://schemas.openxmlformats.org/officeDocument/2006/relationships/image" Target="../media/image6.png" /><Relationship Id="rId5" Type="http://schemas.openxmlformats.org/officeDocument/2006/relationships/image" Target="../media/image7.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1.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16234100104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121" name="标题 5121"/>
          <p:cNvSpPr>
            <a:spLocks noGrp="1"/>
          </p:cNvSpPr>
          <p:nvPr>
            <p:ph type="ctrTitle"/>
          </p:nvPr>
        </p:nvSpPr>
        <p:spPr/>
        <p:txBody>
          <a:bodyPr anchor="b" anchorCtr="0"/>
          <a:lstStyle/>
          <a:p>
            <a:pPr defTabSz="914400">
              <a:buClrTx/>
              <a:buSzTx/>
              <a:buFontTx/>
              <a:buNone/>
            </a:pPr>
            <a:r>
              <a:rPr lang="zh-CN" altLang="en-US" sz="6000" b="1" kern="1200" baseline="0">
                <a:solidFill>
                  <a:srgbClr val="804C1A"/>
                </a:solidFill>
                <a:latin typeface="华文琥珀" pitchFamily="2" charset="-122"/>
                <a:ea typeface="微软雅黑" panose="020b0503020204020204" pitchFamily="2" charset="-122"/>
                <a:cs typeface="+mj-cs"/>
              </a:rPr>
              <a:t>正面管教</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145" name="标题 5121"/>
          <p:cNvSpPr>
            <a:spLocks noGrp="1"/>
          </p:cNvSpPr>
          <p:nvPr>
            <p:ph type="ctrTitle"/>
          </p:nvPr>
        </p:nvSpPr>
        <p:spPr>
          <a:xfrm>
            <a:off x="1512888" y="1085850"/>
            <a:ext cx="6838950" cy="1876425"/>
          </a:xfrm>
        </p:spPr>
        <p:txBody>
          <a:bodyPr anchor="b" anchorCtr="0"/>
          <a:lstStyle/>
          <a:p>
            <a:pPr defTabSz="914400">
              <a:buClrTx/>
              <a:buSzTx/>
              <a:buFontTx/>
              <a:buNone/>
            </a:pPr>
            <a:r>
              <a:rPr lang="zh-CN" altLang="en-US" sz="6000" b="1" kern="1200" baseline="0">
                <a:solidFill>
                  <a:srgbClr val="804C1A"/>
                </a:solidFill>
                <a:latin typeface="华文琥珀" pitchFamily="2" charset="-122"/>
                <a:ea typeface="微软雅黑" panose="020b0503020204020204" pitchFamily="2" charset="-122"/>
                <a:cs typeface="+mj-cs"/>
              </a:rPr>
              <a:t>第一章 正面的方法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169" name="矩形 7"/>
          <p:cNvSpPr/>
          <p:nvPr/>
        </p:nvSpPr>
        <p:spPr>
          <a:xfrm>
            <a:off x="3708400" y="2636838"/>
            <a:ext cx="4341813" cy="2630487"/>
          </a:xfrm>
          <a:prstGeom prst="rect">
            <a:avLst/>
          </a:prstGeom>
          <a:noFill/>
          <a:ln w="9525">
            <a:noFill/>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30000"/>
              </a:lnSpc>
            </a:pPr>
            <a:r>
              <a:rPr lang="zh-CN" altLang="en-US" sz="1600">
                <a:solidFill>
                  <a:srgbClr val="333333"/>
                </a:solidFill>
                <a:latin typeface="华文中宋" pitchFamily="2" charset="-122"/>
                <a:ea typeface="华文中宋" pitchFamily="2" charset="-122"/>
              </a:rPr>
              <a:t>正面管教是一种既不用严厉也不娇纵的方法，它以相互尊重与合作为基础，把和善与坚定融为一体，以此为基石，在孩子自我控制的基础上，培养孩子的各项技能</a:t>
            </a:r>
          </a:p>
        </p:txBody>
      </p:sp>
      <p:sp>
        <p:nvSpPr>
          <p:cNvPr id="7170" name="矩形 2"/>
          <p:cNvSpPr/>
          <p:nvPr/>
        </p:nvSpPr>
        <p:spPr>
          <a:xfrm>
            <a:off x="641350" y="0"/>
            <a:ext cx="2160588" cy="5543550"/>
          </a:xfrm>
          <a:prstGeom prst="rect">
            <a:avLst/>
          </a:prstGeom>
          <a:solidFill>
            <a:srgbClr val="76B2FA"/>
          </a:solidFill>
          <a:ln w="9525">
            <a:noFill/>
          </a:ln>
        </p:spPr>
        <p:txBody>
          <a:bodyPr tIns="2628000" anchor="t"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30000"/>
              </a:lnSpc>
              <a:spcAft>
                <a:spcPts val="1800"/>
              </a:spcAft>
            </a:pPr>
            <a:endParaRPr lang="en-US" altLang="x-none" sz="1600">
              <a:solidFill>
                <a:srgbClr val="FFFFFF"/>
              </a:solidFill>
              <a:latin typeface="华文中宋" pitchFamily="2" charset="-122"/>
              <a:ea typeface="华文中宋" pitchFamily="2" charset="-122"/>
            </a:endParaRPr>
          </a:p>
        </p:txBody>
      </p:sp>
      <p:sp>
        <p:nvSpPr>
          <p:cNvPr id="7171" name="矩形 5"/>
          <p:cNvSpPr/>
          <p:nvPr/>
        </p:nvSpPr>
        <p:spPr>
          <a:xfrm>
            <a:off x="4737100" y="1476375"/>
            <a:ext cx="2241550" cy="517525"/>
          </a:xfrm>
          <a:prstGeom prst="rect">
            <a:avLst/>
          </a:prstGeom>
          <a:noFill/>
          <a:ln w="9525">
            <a:noFill/>
          </a:ln>
        </p:spPr>
        <p:txBody>
          <a:bodyPr wrap="none"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endParaRPr lang="zh-CN" altLang="en-US" sz="2800">
              <a:solidFill>
                <a:srgbClr val="A7CDFB"/>
              </a:solidFill>
              <a:latin typeface="华文中宋" pitchFamily="2" charset="-122"/>
              <a:ea typeface="华文中宋" pitchFamily="2" charset="-122"/>
            </a:endParaRPr>
          </a:p>
        </p:txBody>
      </p:sp>
      <p:sp>
        <p:nvSpPr>
          <p:cNvPr id="7172" name="矩形 6"/>
          <p:cNvSpPr/>
          <p:nvPr/>
        </p:nvSpPr>
        <p:spPr>
          <a:xfrm>
            <a:off x="4775200" y="836613"/>
            <a:ext cx="2122488" cy="738187"/>
          </a:xfrm>
          <a:prstGeom prst="rect">
            <a:avLst/>
          </a:prstGeom>
          <a:noFill/>
          <a:ln w="9525">
            <a:noFill/>
          </a:ln>
        </p:spPr>
        <p:txBody>
          <a:bodyPr wrap="none"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r>
              <a:rPr lang="zh-CN" altLang="en-US" sz="3200" b="1">
                <a:solidFill>
                  <a:srgbClr val="76B2FA"/>
                </a:solidFill>
                <a:latin typeface="华文中宋" pitchFamily="2" charset="-122"/>
                <a:ea typeface="华文中宋" pitchFamily="2" charset="-122"/>
              </a:rPr>
              <a:t>（美）尼尔森著</a:t>
            </a:r>
          </a:p>
        </p:txBody>
      </p:sp>
      <p:sp>
        <p:nvSpPr>
          <p:cNvPr id="7173" name="Freeform 5"/>
          <p:cNvSpPr>
            <a:spLocks noEditPoints="1"/>
          </p:cNvSpPr>
          <p:nvPr/>
        </p:nvSpPr>
        <p:spPr>
          <a:xfrm>
            <a:off x="3468688" y="2674938"/>
            <a:ext cx="233362" cy="179387"/>
          </a:xfrm>
          <a:custGeom>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0" y="2147483646"/>
              </a:cxn>
              <a:cxn ang="0">
                <a:pos x="2147483646" y="0"/>
              </a:cxn>
            </a:cxnLst>
            <a:rect l="0" t="0" r="0" b="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76B2FA"/>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7174" name="Freeform 5"/>
          <p:cNvSpPr>
            <a:spLocks noEditPoints="1"/>
          </p:cNvSpPr>
          <p:nvPr/>
        </p:nvSpPr>
        <p:spPr>
          <a:xfrm rot="10800000">
            <a:off x="6151563" y="3770313"/>
            <a:ext cx="190500" cy="144462"/>
          </a:xfrm>
          <a:custGeom>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0" y="2147483646"/>
              </a:cxn>
              <a:cxn ang="0">
                <a:pos x="2147483646" y="0"/>
              </a:cxn>
            </a:cxnLst>
            <a:rect l="0" t="0" r="0" b="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76B2FA"/>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pic>
        <p:nvPicPr>
          <p:cNvPr id="7175" name="图片 6151"/>
          <p:cNvPicPr>
            <a:picLocks noChangeAspect="1"/>
          </p:cNvPicPr>
          <p:nvPr/>
        </p:nvPicPr>
        <p:blipFill>
          <a:blip r:embed="rId2"/>
          <a:srcRect l="17006" r="16061"/>
          <a:stretch>
            <a:fillRect/>
          </a:stretch>
        </p:blipFill>
        <p:spPr>
          <a:xfrm>
            <a:off x="1139825" y="246063"/>
            <a:ext cx="1169988" cy="1747837"/>
          </a:xfrm>
          <a:prstGeom prst="rect">
            <a:avLst/>
          </a:prstGeom>
          <a:noFill/>
          <a:ln w="9525">
            <a:noFill/>
          </a:ln>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193" name="标题 1"/>
          <p:cNvSpPr>
            <a:spLocks noGrp="1"/>
          </p:cNvSpPr>
          <p:nvPr>
            <p:ph type="title" idx="4294967295"/>
          </p:nvPr>
        </p:nvSpPr>
        <p:spPr>
          <a:xfrm>
            <a:off x="628650" y="365125"/>
            <a:ext cx="7886700" cy="1325563"/>
          </a:xfrm>
        </p:spPr>
        <p:txBody>
          <a:bodyPr wrap="square" anchor="ctr" anchorCtr="0"/>
          <a:lstStyle/>
          <a:p>
            <a:r>
              <a:rPr lang="zh-CN" altLang="en-US" sz="2800"/>
              <a:t>二十世纪中期以来发生的一系列系列重大的社会变化是造成孩子们的变化的直接原因</a:t>
            </a:r>
          </a:p>
        </p:txBody>
      </p:sp>
      <p:sp>
        <p:nvSpPr>
          <p:cNvPr id="8194" name="任意多边形 13"/>
          <p:cNvSpPr/>
          <p:nvPr/>
        </p:nvSpPr>
        <p:spPr>
          <a:xfrm>
            <a:off x="3654425" y="2228850"/>
            <a:ext cx="1223963" cy="1871663"/>
          </a:xfrm>
          <a:custGeom>
            <a:gdLst>
              <a:gd name="txL" fmla="*/ 0 w 1224000"/>
              <a:gd name="txT" fmla="*/ 0 h 1872210"/>
              <a:gd name="txR" fmla="*/ 1224000 w 1224000"/>
              <a:gd name="txB" fmla="*/ 1872210 h 1872210"/>
            </a:gdLst>
            <a:cxnLst>
              <a:cxn ang="0">
                <a:pos x="612000" y="0"/>
              </a:cxn>
              <a:cxn ang="0">
                <a:pos x="1224000" y="405622"/>
              </a:cxn>
              <a:cxn ang="0">
                <a:pos x="1224000" y="1872210"/>
              </a:cxn>
              <a:cxn ang="0">
                <a:pos x="0" y="1872210"/>
              </a:cxn>
              <a:cxn ang="0">
                <a:pos x="0" y="405622"/>
              </a:cxn>
            </a:cxnLst>
            <a:rect l="txL" t="txT" r="txR" b="txB"/>
            <a:pathLst>
              <a:path w="1224000" h="1872210">
                <a:moveTo>
                  <a:pt x="612000" y="0"/>
                </a:moveTo>
                <a:lnTo>
                  <a:pt x="1224000" y="405622"/>
                </a:lnTo>
                <a:lnTo>
                  <a:pt x="1224000" y="1872210"/>
                </a:lnTo>
                <a:lnTo>
                  <a:pt x="0" y="1872210"/>
                </a:lnTo>
                <a:lnTo>
                  <a:pt x="0" y="405622"/>
                </a:lnTo>
                <a:lnTo>
                  <a:pt x="612000" y="0"/>
                </a:lnTo>
                <a:close/>
              </a:path>
            </a:pathLst>
          </a:custGeom>
          <a:solidFill>
            <a:srgbClr val="0DDBB4"/>
          </a:solidFill>
          <a:ln w="9525">
            <a:noFill/>
          </a:ln>
        </p:spPr>
        <p:txBody>
          <a:bodyPr lIns="0" tIns="0" rIns="0" bIns="28800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10000"/>
              </a:lnSpc>
            </a:pPr>
            <a:r>
              <a:rPr lang="zh-CN" altLang="en-US" sz="1600">
                <a:solidFill>
                  <a:srgbClr val="FFFFFF"/>
                </a:solidFill>
                <a:latin typeface="微软雅黑" panose="020b0503020204020204" pitchFamily="2" charset="-122"/>
                <a:ea typeface="微软雅黑" panose="020b0503020204020204" pitchFamily="2" charset="-122"/>
              </a:rPr>
              <a:t>榜样</a:t>
            </a:r>
          </a:p>
        </p:txBody>
      </p:sp>
      <p:sp>
        <p:nvSpPr>
          <p:cNvPr id="8195" name="任意多边形 16"/>
          <p:cNvSpPr/>
          <p:nvPr/>
        </p:nvSpPr>
        <p:spPr>
          <a:xfrm>
            <a:off x="4064000" y="3636963"/>
            <a:ext cx="1223963" cy="1871662"/>
          </a:xfrm>
          <a:custGeom>
            <a:gdLst>
              <a:gd name="txL" fmla="*/ 0 w 1224000"/>
              <a:gd name="txT" fmla="*/ 0 h 1872209"/>
              <a:gd name="txR" fmla="*/ 1224000 w 1224000"/>
              <a:gd name="txB" fmla="*/ 1872209 h 1872209"/>
            </a:gdLst>
            <a:cxnLst>
              <a:cxn ang="0">
                <a:pos x="0" y="0"/>
              </a:cxn>
              <a:cxn ang="0">
                <a:pos x="1224000" y="0"/>
              </a:cxn>
              <a:cxn ang="0">
                <a:pos x="1224000" y="1466588"/>
              </a:cxn>
              <a:cxn ang="0">
                <a:pos x="612000" y="1872209"/>
              </a:cxn>
              <a:cxn ang="0">
                <a:pos x="0" y="1466588"/>
              </a:cxn>
            </a:cxnLst>
            <a:rect l="txL" t="txT" r="txR" b="txB"/>
            <a:pathLst>
              <a:path w="1224000" h="1872208">
                <a:moveTo>
                  <a:pt x="0" y="0"/>
                </a:moveTo>
                <a:lnTo>
                  <a:pt x="1224000" y="0"/>
                </a:lnTo>
                <a:lnTo>
                  <a:pt x="1224000" y="1466588"/>
                </a:lnTo>
                <a:lnTo>
                  <a:pt x="612000" y="1872209"/>
                </a:lnTo>
                <a:lnTo>
                  <a:pt x="0" y="1466588"/>
                </a:lnTo>
                <a:lnTo>
                  <a:pt x="0" y="0"/>
                </a:lnTo>
                <a:close/>
              </a:path>
            </a:pathLst>
          </a:custGeom>
          <a:solidFill>
            <a:srgbClr val="0AAA8C"/>
          </a:solidFill>
          <a:ln w="9525">
            <a:noFill/>
          </a:ln>
        </p:spPr>
        <p:txBody>
          <a:bodyPr lIns="0" tIns="0" rIns="0" bIns="18000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10000"/>
              </a:lnSpc>
            </a:pPr>
            <a:r>
              <a:rPr lang="zh-CN" altLang="en-US" sz="1600">
                <a:solidFill>
                  <a:srgbClr val="FFFFFF"/>
                </a:solidFill>
                <a:latin typeface="微软雅黑" panose="020b0503020204020204" pitchFamily="2" charset="-122"/>
                <a:ea typeface="微软雅黑" panose="020b0503020204020204" pitchFamily="2" charset="-122"/>
              </a:rPr>
              <a:t>控制和骄纵</a:t>
            </a:r>
          </a:p>
        </p:txBody>
      </p:sp>
      <p:sp>
        <p:nvSpPr>
          <p:cNvPr id="8196" name="直角三角形 5"/>
          <p:cNvSpPr/>
          <p:nvPr/>
        </p:nvSpPr>
        <p:spPr>
          <a:xfrm flipH="1">
            <a:off x="3654425" y="3636963"/>
            <a:ext cx="409575" cy="463550"/>
          </a:xfrm>
          <a:prstGeom prst="rtTriangle">
            <a:avLst/>
          </a:prstGeom>
          <a:solidFill>
            <a:srgbClr val="055344"/>
          </a:solid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endParaRPr lang="zh-CN" altLang="en-US">
              <a:solidFill>
                <a:srgbClr val="FFFFFF"/>
              </a:solidFill>
              <a:latin typeface="微软雅黑" panose="020b0503020204020204" pitchFamily="2" charset="-122"/>
              <a:ea typeface="微软雅黑" panose="020b0503020204020204" pitchFamily="2" charset="-122"/>
            </a:endParaRPr>
          </a:p>
        </p:txBody>
      </p:sp>
      <p:sp>
        <p:nvSpPr>
          <p:cNvPr id="8197" name="文本框 20"/>
          <p:cNvSpPr txBox="1"/>
          <p:nvPr/>
        </p:nvSpPr>
        <p:spPr>
          <a:xfrm>
            <a:off x="950913" y="2249488"/>
            <a:ext cx="2435225" cy="2946400"/>
          </a:xfrm>
          <a:prstGeom prst="rect">
            <a:avLst/>
          </a:prstGeom>
          <a:noFill/>
          <a:ln w="9525">
            <a:noFill/>
          </a:ln>
        </p:spPr>
        <p:txBody>
          <a:bodyPr lIns="90000" tIns="90000" rIns="90000" bIns="90000" anchor="t"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30000"/>
              </a:lnSpc>
              <a:spcAft>
                <a:spcPts val="600"/>
              </a:spcAft>
            </a:pPr>
            <a:r>
              <a:rPr lang="zh-CN" altLang="en-US" sz="1600">
                <a:solidFill>
                  <a:srgbClr val="5F5F5F"/>
                </a:solidFill>
                <a:latin typeface="幼圆" pitchFamily="1" charset="-122"/>
                <a:ea typeface="幼圆" pitchFamily="1" charset="-122"/>
              </a:rPr>
              <a:t>第一个重大社会变化是，今天的成年人已经不再给孩子树立服从和顺从的榜样了。</a:t>
            </a:r>
          </a:p>
        </p:txBody>
      </p:sp>
      <p:sp>
        <p:nvSpPr>
          <p:cNvPr id="8198" name="文本框 21"/>
          <p:cNvSpPr txBox="1"/>
          <p:nvPr/>
        </p:nvSpPr>
        <p:spPr>
          <a:xfrm>
            <a:off x="5554663" y="2420938"/>
            <a:ext cx="2471737" cy="3087687"/>
          </a:xfrm>
          <a:prstGeom prst="rect">
            <a:avLst/>
          </a:prstGeom>
          <a:noFill/>
          <a:ln w="9525">
            <a:noFill/>
          </a:ln>
        </p:spPr>
        <p:txBody>
          <a:bodyPr lIns="90000" tIns="90000" rIns="90000" bIns="90000" anchor="b"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30000"/>
              </a:lnSpc>
              <a:spcAft>
                <a:spcPts val="600"/>
              </a:spcAft>
            </a:pPr>
            <a:r>
              <a:rPr lang="zh-CN" altLang="en-US" sz="1600">
                <a:solidFill>
                  <a:srgbClr val="5F5F5F"/>
                </a:solidFill>
                <a:latin typeface="幼圆" pitchFamily="1" charset="-122"/>
                <a:ea typeface="幼圆" pitchFamily="1" charset="-122"/>
              </a:rPr>
              <a:t>另一个很重要的变化是，今天的孩子很少有机会培养责任感和上进心。</a:t>
            </a:r>
          </a:p>
        </p:txBody>
      </p:sp>
      <p:cxnSp>
        <p:nvCxnSpPr>
          <p:cNvPr id="8199" name="直接连接符 24"/>
          <p:cNvCxnSpPr/>
          <p:nvPr/>
        </p:nvCxnSpPr>
        <p:spPr>
          <a:xfrm flipH="1">
            <a:off x="5591175" y="5514975"/>
            <a:ext cx="2398713" cy="0"/>
          </a:xfrm>
          <a:prstGeom prst="line">
            <a:avLst/>
          </a:prstGeom>
          <a:ln w="44450" cap="flat" cmpd="sng">
            <a:solidFill>
              <a:srgbClr val="0AAA8C">
                <a:alpha val="93999"/>
              </a:srgbClr>
            </a:solidFill>
            <a:prstDash val="solid"/>
            <a:round/>
            <a:headEnd type="none" w="med" len="med"/>
            <a:tailEnd type="none" w="med" len="med"/>
          </a:ln>
        </p:spPr>
      </p:cxnSp>
      <p:cxnSp>
        <p:nvCxnSpPr>
          <p:cNvPr id="8200" name="直接连接符 28"/>
          <p:cNvCxnSpPr/>
          <p:nvPr/>
        </p:nvCxnSpPr>
        <p:spPr>
          <a:xfrm flipH="1">
            <a:off x="969963" y="2219325"/>
            <a:ext cx="2398712" cy="0"/>
          </a:xfrm>
          <a:prstGeom prst="line">
            <a:avLst/>
          </a:prstGeom>
          <a:ln w="44450" cap="flat" cmpd="sng">
            <a:solidFill>
              <a:srgbClr val="0DDBB4"/>
            </a:solidFill>
            <a:prstDash val="solid"/>
            <a:round/>
            <a:headEnd type="none" w="med" len="med"/>
            <a:tailEnd type="none" w="med" len="med"/>
          </a:ln>
        </p:spPr>
      </p:cxn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217" name="标题 1"/>
          <p:cNvSpPr>
            <a:spLocks noGrp="1"/>
          </p:cNvSpPr>
          <p:nvPr>
            <p:ph type="title" idx="4294967295"/>
          </p:nvPr>
        </p:nvSpPr>
        <p:spPr>
          <a:xfrm>
            <a:off x="628650" y="365125"/>
            <a:ext cx="7886700" cy="1325563"/>
          </a:xfrm>
        </p:spPr>
        <p:txBody>
          <a:bodyPr wrap="square" anchor="ctr" anchorCtr="0"/>
          <a:lstStyle/>
          <a:p>
            <a:r>
              <a:rPr lang="zh-CN" altLang="en-US"/>
              <a:t>有能力的人所必需的“七项重要的感知力和技能</a:t>
            </a:r>
          </a:p>
        </p:txBody>
      </p:sp>
      <p:sp>
        <p:nvSpPr>
          <p:cNvPr id="9218" name="矩形 13"/>
          <p:cNvSpPr/>
          <p:nvPr/>
        </p:nvSpPr>
        <p:spPr>
          <a:xfrm rot="2700000">
            <a:off x="1565275" y="2678113"/>
            <a:ext cx="293688" cy="293687"/>
          </a:xfrm>
          <a:prstGeom prst="rect">
            <a:avLst/>
          </a:prstGeom>
          <a:solidFill>
            <a:srgbClr val="FF8C6E">
              <a:alpha val="50000"/>
            </a:srgbClr>
          </a:solid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endParaRPr lang="zh-CN" altLang="en-US">
              <a:solidFill>
                <a:srgbClr val="FFFFFF"/>
              </a:solidFill>
              <a:latin typeface="Arial" pitchFamily="34" charset="0"/>
              <a:ea typeface="微软雅黑" panose="020b0503020204020204" pitchFamily="2" charset="-122"/>
            </a:endParaRPr>
          </a:p>
        </p:txBody>
      </p:sp>
      <p:sp>
        <p:nvSpPr>
          <p:cNvPr id="9219" name="矩形 14"/>
          <p:cNvSpPr/>
          <p:nvPr/>
        </p:nvSpPr>
        <p:spPr>
          <a:xfrm rot="2700000">
            <a:off x="7280275" y="2678113"/>
            <a:ext cx="293688" cy="293687"/>
          </a:xfrm>
          <a:prstGeom prst="rect">
            <a:avLst/>
          </a:prstGeom>
          <a:solidFill>
            <a:srgbClr val="FF8C6E">
              <a:alpha val="50000"/>
            </a:srgbClr>
          </a:solid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endParaRPr lang="zh-CN" altLang="en-US">
              <a:solidFill>
                <a:srgbClr val="FFFFFF"/>
              </a:solidFill>
              <a:latin typeface="Arial" pitchFamily="34" charset="0"/>
              <a:ea typeface="微软雅黑" panose="020b0503020204020204" pitchFamily="2" charset="-122"/>
            </a:endParaRPr>
          </a:p>
        </p:txBody>
      </p:sp>
      <p:sp>
        <p:nvSpPr>
          <p:cNvPr id="9220" name="矩形 15"/>
          <p:cNvSpPr/>
          <p:nvPr/>
        </p:nvSpPr>
        <p:spPr>
          <a:xfrm rot="2700000">
            <a:off x="3554413" y="4714875"/>
            <a:ext cx="293687" cy="293688"/>
          </a:xfrm>
          <a:prstGeom prst="rect">
            <a:avLst/>
          </a:prstGeom>
          <a:solidFill>
            <a:srgbClr val="FEE4C0">
              <a:alpha val="50000"/>
            </a:srgbClr>
          </a:solid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endParaRPr lang="zh-CN" altLang="en-US">
              <a:solidFill>
                <a:srgbClr val="FFFFFF"/>
              </a:solidFill>
              <a:latin typeface="Arial" pitchFamily="34" charset="0"/>
              <a:ea typeface="微软雅黑" panose="020b0503020204020204" pitchFamily="2" charset="-122"/>
            </a:endParaRPr>
          </a:p>
        </p:txBody>
      </p:sp>
      <p:sp>
        <p:nvSpPr>
          <p:cNvPr id="9221" name="任意多边形 16"/>
          <p:cNvSpPr/>
          <p:nvPr/>
        </p:nvSpPr>
        <p:spPr>
          <a:xfrm>
            <a:off x="1119188" y="2862263"/>
            <a:ext cx="1693862" cy="1693862"/>
          </a:xfrm>
          <a:custGeom>
            <a:gdLst>
              <a:gd name="txL" fmla="*/ 0 w 1765632"/>
              <a:gd name="txT" fmla="*/ 0 h 1765632"/>
              <a:gd name="txR" fmla="*/ 1765632 w 1765632"/>
              <a:gd name="txB" fmla="*/ 1765632 h 1765632"/>
            </a:gdLst>
            <a:cxnLst>
              <a:cxn ang="0">
                <a:pos x="846931" y="0"/>
              </a:cxn>
              <a:cxn ang="0">
                <a:pos x="1693862" y="846931"/>
              </a:cxn>
              <a:cxn ang="0">
                <a:pos x="846931" y="1693862"/>
              </a:cxn>
              <a:cxn ang="0">
                <a:pos x="0" y="846931"/>
              </a:cxn>
            </a:cxnLst>
            <a:rect l="txL" t="txT" r="txR" b="txB"/>
            <a:pathLst>
              <a:path w="1765632" h="1765632">
                <a:moveTo>
                  <a:pt x="882816" y="0"/>
                </a:moveTo>
                <a:lnTo>
                  <a:pt x="1765632" y="882816"/>
                </a:lnTo>
                <a:lnTo>
                  <a:pt x="882816" y="1765632"/>
                </a:lnTo>
                <a:lnTo>
                  <a:pt x="0" y="882816"/>
                </a:lnTo>
                <a:lnTo>
                  <a:pt x="882816" y="0"/>
                </a:lnTo>
                <a:close/>
              </a:path>
            </a:pathLst>
          </a:custGeom>
          <a:solidFill>
            <a:srgbClr val="FF5226">
              <a:alpha val="79999"/>
            </a:srgbClr>
          </a:solid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10000"/>
              </a:lnSpc>
            </a:pPr>
            <a:r>
              <a:rPr lang="zh-CN" altLang="en-US" sz="2000">
                <a:solidFill>
                  <a:srgbClr val="FFFFFF"/>
                </a:solidFill>
                <a:latin typeface="Arial" pitchFamily="34" charset="0"/>
                <a:ea typeface="微软雅黑" panose="020b0503020204020204" pitchFamily="2" charset="-122"/>
              </a:rPr>
              <a:t>我能行</a:t>
            </a:r>
          </a:p>
        </p:txBody>
      </p:sp>
      <p:sp>
        <p:nvSpPr>
          <p:cNvPr id="9222" name="任意多边形 17"/>
          <p:cNvSpPr/>
          <p:nvPr/>
        </p:nvSpPr>
        <p:spPr>
          <a:xfrm>
            <a:off x="2855913" y="2862263"/>
            <a:ext cx="1693862" cy="1693862"/>
          </a:xfrm>
          <a:custGeom>
            <a:gdLst>
              <a:gd name="txL" fmla="*/ 0 w 1765632"/>
              <a:gd name="txT" fmla="*/ 0 h 1765632"/>
              <a:gd name="txR" fmla="*/ 1765632 w 1765632"/>
              <a:gd name="txB" fmla="*/ 1765632 h 1765632"/>
            </a:gdLst>
            <a:cxnLst>
              <a:cxn ang="0">
                <a:pos x="846931" y="0"/>
              </a:cxn>
              <a:cxn ang="0">
                <a:pos x="1693862" y="846931"/>
              </a:cxn>
              <a:cxn ang="0">
                <a:pos x="846931" y="1693862"/>
              </a:cxn>
              <a:cxn ang="0">
                <a:pos x="0" y="846931"/>
              </a:cxn>
            </a:cxnLst>
            <a:rect l="txL" t="txT" r="txR" b="txB"/>
            <a:pathLst>
              <a:path w="1765632" h="1765632">
                <a:moveTo>
                  <a:pt x="882816" y="0"/>
                </a:moveTo>
                <a:lnTo>
                  <a:pt x="1765632" y="882816"/>
                </a:lnTo>
                <a:lnTo>
                  <a:pt x="882816" y="1765632"/>
                </a:lnTo>
                <a:lnTo>
                  <a:pt x="0" y="882816"/>
                </a:lnTo>
                <a:lnTo>
                  <a:pt x="882816" y="0"/>
                </a:lnTo>
                <a:close/>
              </a:path>
            </a:pathLst>
          </a:custGeom>
          <a:solidFill>
            <a:srgbClr val="FF5226">
              <a:alpha val="79999"/>
            </a:srgbClr>
          </a:solid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10000"/>
              </a:lnSpc>
            </a:pPr>
            <a:r>
              <a:rPr lang="zh-CN" altLang="en-US" sz="2000">
                <a:solidFill>
                  <a:srgbClr val="FFFFFF"/>
                </a:solidFill>
                <a:latin typeface="微软雅黑" panose="020b0503020204020204" pitchFamily="2" charset="-122"/>
                <a:ea typeface="微软雅黑" panose="020b0503020204020204" pitchFamily="2" charset="-122"/>
              </a:rPr>
              <a:t>自身影响力</a:t>
            </a:r>
          </a:p>
        </p:txBody>
      </p:sp>
      <p:sp>
        <p:nvSpPr>
          <p:cNvPr id="9223" name="任意多边形 18"/>
          <p:cNvSpPr/>
          <p:nvPr/>
        </p:nvSpPr>
        <p:spPr>
          <a:xfrm>
            <a:off x="4594225" y="2862263"/>
            <a:ext cx="1693863" cy="1693862"/>
          </a:xfrm>
          <a:custGeom>
            <a:gdLst>
              <a:gd name="txL" fmla="*/ 0 w 1765632"/>
              <a:gd name="txT" fmla="*/ 0 h 1765632"/>
              <a:gd name="txR" fmla="*/ 1765632 w 1765632"/>
              <a:gd name="txB" fmla="*/ 1765632 h 1765632"/>
            </a:gdLst>
            <a:cxnLst>
              <a:cxn ang="0">
                <a:pos x="846932" y="0"/>
              </a:cxn>
              <a:cxn ang="0">
                <a:pos x="1693863" y="846931"/>
              </a:cxn>
              <a:cxn ang="0">
                <a:pos x="846932" y="1693862"/>
              </a:cxn>
              <a:cxn ang="0">
                <a:pos x="0" y="846931"/>
              </a:cxn>
            </a:cxnLst>
            <a:rect l="txL" t="txT" r="txR" b="txB"/>
            <a:pathLst>
              <a:path w="1765632" h="1765632">
                <a:moveTo>
                  <a:pt x="882816" y="0"/>
                </a:moveTo>
                <a:lnTo>
                  <a:pt x="1765632" y="882816"/>
                </a:lnTo>
                <a:lnTo>
                  <a:pt x="882816" y="1765632"/>
                </a:lnTo>
                <a:lnTo>
                  <a:pt x="0" y="882816"/>
                </a:lnTo>
                <a:lnTo>
                  <a:pt x="882816" y="0"/>
                </a:lnTo>
                <a:close/>
              </a:path>
            </a:pathLst>
          </a:custGeom>
          <a:solidFill>
            <a:srgbClr val="FF5226">
              <a:alpha val="79999"/>
            </a:srgbClr>
          </a:solid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10000"/>
              </a:lnSpc>
            </a:pPr>
            <a:r>
              <a:rPr lang="zh-CN" altLang="en-US" sz="2000">
                <a:solidFill>
                  <a:srgbClr val="FFFFFF"/>
                </a:solidFill>
                <a:latin typeface="微软雅黑" panose="020b0503020204020204" pitchFamily="2" charset="-122"/>
                <a:ea typeface="微软雅黑" panose="020b0503020204020204" pitchFamily="2" charset="-122"/>
              </a:rPr>
              <a:t>人际沟通能力</a:t>
            </a:r>
          </a:p>
        </p:txBody>
      </p:sp>
      <p:sp>
        <p:nvSpPr>
          <p:cNvPr id="9224" name="任意多边形 19"/>
          <p:cNvSpPr/>
          <p:nvPr/>
        </p:nvSpPr>
        <p:spPr>
          <a:xfrm>
            <a:off x="6330950" y="2862263"/>
            <a:ext cx="1693863" cy="1693862"/>
          </a:xfrm>
          <a:custGeom>
            <a:gdLst>
              <a:gd name="txL" fmla="*/ 0 w 1765632"/>
              <a:gd name="txT" fmla="*/ 0 h 1765632"/>
              <a:gd name="txR" fmla="*/ 1765632 w 1765632"/>
              <a:gd name="txB" fmla="*/ 1765632 h 1765632"/>
            </a:gdLst>
            <a:cxnLst>
              <a:cxn ang="0">
                <a:pos x="846932" y="0"/>
              </a:cxn>
              <a:cxn ang="0">
                <a:pos x="1693863" y="846931"/>
              </a:cxn>
              <a:cxn ang="0">
                <a:pos x="846932" y="1693862"/>
              </a:cxn>
              <a:cxn ang="0">
                <a:pos x="0" y="846931"/>
              </a:cxn>
            </a:cxnLst>
            <a:rect l="txL" t="txT" r="txR" b="txB"/>
            <a:pathLst>
              <a:path w="1765632" h="1765632">
                <a:moveTo>
                  <a:pt x="882816" y="0"/>
                </a:moveTo>
                <a:lnTo>
                  <a:pt x="1765632" y="882816"/>
                </a:lnTo>
                <a:lnTo>
                  <a:pt x="882816" y="1765632"/>
                </a:lnTo>
                <a:lnTo>
                  <a:pt x="0" y="882816"/>
                </a:lnTo>
                <a:lnTo>
                  <a:pt x="882816" y="0"/>
                </a:lnTo>
                <a:close/>
              </a:path>
            </a:pathLst>
          </a:custGeom>
          <a:solidFill>
            <a:srgbClr val="FF5226">
              <a:alpha val="79999"/>
            </a:srgbClr>
          </a:solid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10000"/>
              </a:lnSpc>
            </a:pPr>
            <a:r>
              <a:rPr lang="zh-CN" altLang="en-US" sz="2000">
                <a:solidFill>
                  <a:srgbClr val="FFFFFF"/>
                </a:solidFill>
                <a:latin typeface="Arial" pitchFamily="34" charset="0"/>
                <a:ea typeface="微软雅黑" panose="020b0503020204020204" pitchFamily="2" charset="-122"/>
              </a:rPr>
              <a:t>判断能力</a:t>
            </a:r>
          </a:p>
        </p:txBody>
      </p:sp>
      <p:sp>
        <p:nvSpPr>
          <p:cNvPr id="9225" name="任意多边形 20"/>
          <p:cNvSpPr/>
          <p:nvPr/>
        </p:nvSpPr>
        <p:spPr>
          <a:xfrm>
            <a:off x="1987550" y="3757613"/>
            <a:ext cx="1693863" cy="1692275"/>
          </a:xfrm>
          <a:custGeom>
            <a:gdLst>
              <a:gd name="txL" fmla="*/ 0 w 1765632"/>
              <a:gd name="txT" fmla="*/ 0 h 1765631"/>
              <a:gd name="txR" fmla="*/ 1765632 w 1765632"/>
              <a:gd name="txB" fmla="*/ 1765631 h 1765631"/>
            </a:gdLst>
            <a:cxnLst>
              <a:cxn ang="0">
                <a:pos x="846932" y="0"/>
              </a:cxn>
              <a:cxn ang="0">
                <a:pos x="1693863" y="846138"/>
              </a:cxn>
              <a:cxn ang="0">
                <a:pos x="846932" y="1692275"/>
              </a:cxn>
              <a:cxn ang="0">
                <a:pos x="0" y="846138"/>
              </a:cxn>
            </a:cxnLst>
            <a:rect l="txL" t="txT" r="txR" b="txB"/>
            <a:pathLst>
              <a:path w="1765632" h="1765631">
                <a:moveTo>
                  <a:pt x="882816" y="0"/>
                </a:moveTo>
                <a:lnTo>
                  <a:pt x="1765632" y="882816"/>
                </a:lnTo>
                <a:lnTo>
                  <a:pt x="882816" y="1765631"/>
                </a:lnTo>
                <a:lnTo>
                  <a:pt x="0" y="882816"/>
                </a:lnTo>
                <a:lnTo>
                  <a:pt x="882816" y="0"/>
                </a:lnTo>
                <a:close/>
              </a:path>
            </a:pathLst>
          </a:custGeom>
          <a:solidFill>
            <a:srgbClr val="B96E03">
              <a:alpha val="79999"/>
            </a:srgbClr>
          </a:solid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10000"/>
              </a:lnSpc>
            </a:pPr>
            <a:r>
              <a:rPr lang="zh-CN" altLang="en-US" sz="2000">
                <a:solidFill>
                  <a:srgbClr val="FFFFFF"/>
                </a:solidFill>
                <a:latin typeface="微软雅黑" panose="020b0503020204020204" pitchFamily="2" charset="-122"/>
                <a:ea typeface="微软雅黑" panose="020b0503020204020204" pitchFamily="2" charset="-122"/>
              </a:rPr>
              <a:t>大家需要我</a:t>
            </a:r>
          </a:p>
        </p:txBody>
      </p:sp>
      <p:sp>
        <p:nvSpPr>
          <p:cNvPr id="9226" name="任意多边形 21"/>
          <p:cNvSpPr/>
          <p:nvPr/>
        </p:nvSpPr>
        <p:spPr>
          <a:xfrm>
            <a:off x="3725863" y="3757613"/>
            <a:ext cx="1692275" cy="1692275"/>
          </a:xfrm>
          <a:custGeom>
            <a:gdLst>
              <a:gd name="txL" fmla="*/ 0 w 1765632"/>
              <a:gd name="txT" fmla="*/ 0 h 1765631"/>
              <a:gd name="txR" fmla="*/ 1765632 w 1765632"/>
              <a:gd name="txB" fmla="*/ 1765631 h 1765631"/>
            </a:gdLst>
            <a:cxnLst>
              <a:cxn ang="0">
                <a:pos x="846138" y="0"/>
              </a:cxn>
              <a:cxn ang="0">
                <a:pos x="1692275" y="846138"/>
              </a:cxn>
              <a:cxn ang="0">
                <a:pos x="846138" y="1692275"/>
              </a:cxn>
              <a:cxn ang="0">
                <a:pos x="0" y="846138"/>
              </a:cxn>
            </a:cxnLst>
            <a:rect l="txL" t="txT" r="txR" b="txB"/>
            <a:pathLst>
              <a:path w="1765632" h="1765631">
                <a:moveTo>
                  <a:pt x="882816" y="0"/>
                </a:moveTo>
                <a:lnTo>
                  <a:pt x="1765632" y="882816"/>
                </a:lnTo>
                <a:lnTo>
                  <a:pt x="882816" y="1765631"/>
                </a:lnTo>
                <a:lnTo>
                  <a:pt x="0" y="882816"/>
                </a:lnTo>
                <a:lnTo>
                  <a:pt x="882816" y="0"/>
                </a:lnTo>
                <a:close/>
              </a:path>
            </a:pathLst>
          </a:custGeom>
          <a:solidFill>
            <a:srgbClr val="B96E03">
              <a:alpha val="79999"/>
            </a:srgbClr>
          </a:solid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10000"/>
              </a:lnSpc>
            </a:pPr>
            <a:r>
              <a:rPr lang="zh-CN" altLang="en-US" sz="2000">
                <a:solidFill>
                  <a:srgbClr val="FFFFFF"/>
                </a:solidFill>
                <a:latin typeface="微软雅黑" panose="020b0503020204020204" pitchFamily="2" charset="-122"/>
                <a:ea typeface="微软雅黑" panose="020b0503020204020204" pitchFamily="2" charset="-122"/>
              </a:rPr>
              <a:t>內省能力</a:t>
            </a:r>
          </a:p>
        </p:txBody>
      </p:sp>
      <p:sp>
        <p:nvSpPr>
          <p:cNvPr id="9227" name="任意多边形 22"/>
          <p:cNvSpPr/>
          <p:nvPr/>
        </p:nvSpPr>
        <p:spPr>
          <a:xfrm>
            <a:off x="5462588" y="3757613"/>
            <a:ext cx="1693862" cy="1692275"/>
          </a:xfrm>
          <a:custGeom>
            <a:gdLst>
              <a:gd name="txL" fmla="*/ 0 w 1765632"/>
              <a:gd name="txT" fmla="*/ 0 h 1765631"/>
              <a:gd name="txR" fmla="*/ 1765632 w 1765632"/>
              <a:gd name="txB" fmla="*/ 1765631 h 1765631"/>
            </a:gdLst>
            <a:cxnLst>
              <a:cxn ang="0">
                <a:pos x="846931" y="0"/>
              </a:cxn>
              <a:cxn ang="0">
                <a:pos x="1693862" y="846138"/>
              </a:cxn>
              <a:cxn ang="0">
                <a:pos x="846931" y="1692275"/>
              </a:cxn>
              <a:cxn ang="0">
                <a:pos x="0" y="846138"/>
              </a:cxn>
            </a:cxnLst>
            <a:rect l="txL" t="txT" r="txR" b="txB"/>
            <a:pathLst>
              <a:path w="1765632" h="1765631">
                <a:moveTo>
                  <a:pt x="882816" y="0"/>
                </a:moveTo>
                <a:lnTo>
                  <a:pt x="1765632" y="882816"/>
                </a:lnTo>
                <a:lnTo>
                  <a:pt x="882816" y="1765631"/>
                </a:lnTo>
                <a:lnTo>
                  <a:pt x="0" y="882816"/>
                </a:lnTo>
                <a:lnTo>
                  <a:pt x="882816" y="0"/>
                </a:lnTo>
                <a:close/>
              </a:path>
            </a:pathLst>
          </a:custGeom>
          <a:solidFill>
            <a:srgbClr val="B96E03">
              <a:alpha val="79999"/>
            </a:srgbClr>
          </a:solid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10000"/>
              </a:lnSpc>
            </a:pPr>
            <a:r>
              <a:rPr lang="zh-CN" altLang="en-US" sz="2000">
                <a:solidFill>
                  <a:srgbClr val="FFFFFF"/>
                </a:solidFill>
                <a:latin typeface="Arial" pitchFamily="34" charset="0"/>
                <a:ea typeface="微软雅黑" panose="020b0503020204020204" pitchFamily="2" charset="-122"/>
              </a:rPr>
              <a:t>整体把握能力</a:t>
            </a:r>
          </a:p>
        </p:txBody>
      </p:sp>
      <p:sp>
        <p:nvSpPr>
          <p:cNvPr id="9228" name="矩形 23"/>
          <p:cNvSpPr/>
          <p:nvPr/>
        </p:nvSpPr>
        <p:spPr>
          <a:xfrm rot="2700000">
            <a:off x="5295900" y="4714875"/>
            <a:ext cx="293688" cy="293688"/>
          </a:xfrm>
          <a:prstGeom prst="rect">
            <a:avLst/>
          </a:prstGeom>
          <a:solidFill>
            <a:srgbClr val="FEE4C0">
              <a:alpha val="50000"/>
            </a:srgbClr>
          </a:solid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endParaRPr lang="zh-CN" altLang="en-US">
              <a:solidFill>
                <a:srgbClr val="FFFFFF"/>
              </a:solidFill>
              <a:latin typeface="Arial" pitchFamily="34" charset="0"/>
              <a:ea typeface="微软雅黑" panose="020b0503020204020204" pitchFamily="2" charset="-122"/>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241" name="任意多边形 13"/>
          <p:cNvSpPr/>
          <p:nvPr/>
        </p:nvSpPr>
        <p:spPr>
          <a:xfrm flipH="1">
            <a:off x="2643188" y="5060950"/>
            <a:ext cx="63500" cy="76200"/>
          </a:xfrm>
          <a:custGeom>
            <a:cxnLst>
              <a:cxn ang="0">
                <a:pos x="0" y="0"/>
              </a:cxn>
              <a:cxn ang="0">
                <a:pos x="63500" y="76200"/>
              </a:cxn>
              <a:cxn ang="0">
                <a:pos x="63500" y="3175"/>
              </a:cxn>
            </a:cxnLst>
            <a:rect l="0" t="0" r="0" b="0"/>
            <a:pathLst>
              <a:path w="63500" h="76200">
                <a:moveTo>
                  <a:pt x="0" y="0"/>
                </a:moveTo>
                <a:lnTo>
                  <a:pt x="63500" y="76200"/>
                </a:lnTo>
                <a:lnTo>
                  <a:pt x="63500" y="3175"/>
                </a:lnTo>
                <a:lnTo>
                  <a:pt x="0" y="0"/>
                </a:lnTo>
                <a:close/>
              </a:path>
            </a:pathLst>
          </a:custGeom>
          <a:solidFill>
            <a:srgbClr val="75B83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0242" name="任意多边形 15"/>
          <p:cNvSpPr/>
          <p:nvPr/>
        </p:nvSpPr>
        <p:spPr>
          <a:xfrm flipH="1">
            <a:off x="1674813" y="5060950"/>
            <a:ext cx="63500" cy="76200"/>
          </a:xfrm>
          <a:custGeom>
            <a:cxnLst>
              <a:cxn ang="0">
                <a:pos x="63500" y="0"/>
              </a:cxn>
              <a:cxn ang="0">
                <a:pos x="0" y="3175"/>
              </a:cxn>
              <a:cxn ang="0">
                <a:pos x="0" y="76200"/>
              </a:cxn>
            </a:cxnLst>
            <a:rect l="0" t="0" r="0" b="0"/>
            <a:pathLst>
              <a:path w="63500" h="76200">
                <a:moveTo>
                  <a:pt x="63500" y="0"/>
                </a:moveTo>
                <a:lnTo>
                  <a:pt x="0" y="3175"/>
                </a:lnTo>
                <a:lnTo>
                  <a:pt x="0" y="76200"/>
                </a:lnTo>
                <a:lnTo>
                  <a:pt x="63500" y="0"/>
                </a:lnTo>
                <a:close/>
              </a:path>
            </a:pathLst>
          </a:custGeom>
          <a:solidFill>
            <a:srgbClr val="75B83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0243" name="任意多边形 6"/>
          <p:cNvSpPr/>
          <p:nvPr/>
        </p:nvSpPr>
        <p:spPr>
          <a:xfrm flipV="1">
            <a:off x="1597025" y="2459038"/>
            <a:ext cx="1223963" cy="430212"/>
          </a:xfrm>
          <a:custGeom>
            <a:cxnLst>
              <a:cxn ang="0">
                <a:pos x="0" y="0"/>
              </a:cxn>
              <a:cxn ang="0">
                <a:pos x="1223963" y="0"/>
              </a:cxn>
              <a:cxn ang="0">
                <a:pos x="1211864" y="84799"/>
              </a:cxn>
              <a:cxn ang="0">
                <a:pos x="611982" y="430212"/>
              </a:cxn>
              <a:cxn ang="0">
                <a:pos x="12101" y="84799"/>
              </a:cxn>
            </a:cxnLst>
            <a:rect l="0" t="0" r="0" b="0"/>
            <a:pathLst>
              <a:path w="899599" h="429667">
                <a:moveTo>
                  <a:pt x="0" y="0"/>
                </a:moveTo>
                <a:lnTo>
                  <a:pt x="899600" y="0"/>
                </a:lnTo>
                <a:lnTo>
                  <a:pt x="890707" y="84692"/>
                </a:lnTo>
                <a:cubicBezTo>
                  <a:pt x="848741" y="281569"/>
                  <a:pt x="667287" y="429667"/>
                  <a:pt x="449800" y="429667"/>
                </a:cubicBezTo>
                <a:cubicBezTo>
                  <a:pt x="232314" y="429667"/>
                  <a:pt x="50859" y="281569"/>
                  <a:pt x="8894" y="84692"/>
                </a:cubicBezTo>
                <a:lnTo>
                  <a:pt x="0" y="0"/>
                </a:lnTo>
                <a:close/>
              </a:path>
            </a:pathLst>
          </a:custGeom>
          <a:solidFill>
            <a:srgbClr val="75B83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0244" name="圆角矩形 2"/>
          <p:cNvSpPr/>
          <p:nvPr/>
        </p:nvSpPr>
        <p:spPr>
          <a:xfrm>
            <a:off x="1352550" y="2728913"/>
            <a:ext cx="1695450" cy="2622550"/>
          </a:xfrm>
          <a:prstGeom prst="roundRect">
            <a:avLst>
              <a:gd name="adj" fmla="val 13602"/>
            </a:avLst>
          </a:prstGeom>
          <a:solidFill>
            <a:srgbClr val="ABDB7B"/>
          </a:solidFill>
          <a:ln w="9525">
            <a:noFill/>
          </a:ln>
        </p:spPr>
        <p:txBody>
          <a:bodyPr lIns="72000" tIns="468000" rIns="72000" bIns="180000" anchor="t"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20000"/>
              </a:lnSpc>
            </a:pPr>
            <a:r>
              <a:rPr lang="zh-CN" altLang="en-US" sz="1600">
                <a:solidFill>
                  <a:srgbClr val="FFFFFF"/>
                </a:solidFill>
                <a:latin typeface="微软雅黑" panose="020b0503020204020204" pitchFamily="2" charset="-122"/>
                <a:ea typeface="微软雅黑" panose="020b0503020204020204" pitchFamily="2" charset="-122"/>
              </a:rPr>
              <a:t>有规矩但没自由</a:t>
            </a:r>
          </a:p>
          <a:p>
            <a:pPr algn="just">
              <a:lnSpc>
                <a:spcPct val="120000"/>
              </a:lnSpc>
            </a:pPr>
            <a:endParaRPr lang="zh-CN" altLang="en-US" sz="1600">
              <a:solidFill>
                <a:srgbClr val="FFFFFF"/>
              </a:solidFill>
              <a:latin typeface="微软雅黑" panose="020b0503020204020204" pitchFamily="2" charset="-122"/>
              <a:ea typeface="微软雅黑" panose="020b0503020204020204" pitchFamily="2" charset="-122"/>
            </a:endParaRPr>
          </a:p>
          <a:p>
            <a:pPr algn="just">
              <a:lnSpc>
                <a:spcPct val="120000"/>
              </a:lnSpc>
            </a:pPr>
            <a:r>
              <a:rPr lang="zh-CN" altLang="en-US" sz="1600">
                <a:solidFill>
                  <a:srgbClr val="FFFFFF"/>
                </a:solidFill>
                <a:latin typeface="微软雅黑" panose="020b0503020204020204" pitchFamily="2" charset="-122"/>
                <a:ea typeface="微软雅黑" panose="020b0503020204020204" pitchFamily="2" charset="-122"/>
              </a:rPr>
              <a:t>没有选择</a:t>
            </a:r>
          </a:p>
          <a:p>
            <a:pPr algn="just">
              <a:lnSpc>
                <a:spcPct val="120000"/>
              </a:lnSpc>
            </a:pPr>
            <a:endParaRPr lang="zh-CN" altLang="en-US" sz="1600">
              <a:solidFill>
                <a:srgbClr val="FFFFFF"/>
              </a:solidFill>
              <a:latin typeface="微软雅黑" panose="020b0503020204020204" pitchFamily="2" charset="-122"/>
              <a:ea typeface="微软雅黑" panose="020b0503020204020204" pitchFamily="2" charset="-122"/>
            </a:endParaRPr>
          </a:p>
          <a:p>
            <a:pPr algn="just">
              <a:lnSpc>
                <a:spcPct val="120000"/>
              </a:lnSpc>
            </a:pPr>
            <a:r>
              <a:rPr lang="zh-CN" altLang="en-US" sz="1600">
                <a:solidFill>
                  <a:srgbClr val="FFFFFF"/>
                </a:solidFill>
                <a:latin typeface="微软雅黑" panose="020b0503020204020204" pitchFamily="2" charset="-122"/>
                <a:ea typeface="微软雅黑" panose="020b0503020204020204" pitchFamily="2" charset="-122"/>
              </a:rPr>
              <a:t>我要你怎么做，你就得怎么做</a:t>
            </a:r>
          </a:p>
        </p:txBody>
      </p:sp>
      <p:sp>
        <p:nvSpPr>
          <p:cNvPr id="10245" name="任意多边形 7"/>
          <p:cNvSpPr/>
          <p:nvPr/>
        </p:nvSpPr>
        <p:spPr>
          <a:xfrm>
            <a:off x="1735138" y="5213350"/>
            <a:ext cx="908050" cy="276225"/>
          </a:xfrm>
          <a:custGeom>
            <a:cxnLst>
              <a:cxn ang="0">
                <a:pos x="0" y="276225"/>
              </a:cxn>
              <a:cxn ang="0">
                <a:pos x="0" y="92075"/>
              </a:cxn>
              <a:cxn ang="0">
                <a:pos x="447675" y="0"/>
              </a:cxn>
              <a:cxn ang="0">
                <a:pos x="908050" y="88900"/>
              </a:cxn>
              <a:cxn ang="0">
                <a:pos x="908050" y="276225"/>
              </a:cxn>
              <a:cxn ang="0">
                <a:pos x="0" y="276225"/>
              </a:cxn>
            </a:cxnLst>
            <a:rect l="0" t="0" r="0" b="0"/>
            <a:pathLst>
              <a:path w="908050" h="276225">
                <a:moveTo>
                  <a:pt x="0" y="276225"/>
                </a:moveTo>
                <a:lnTo>
                  <a:pt x="0" y="92075"/>
                </a:lnTo>
                <a:lnTo>
                  <a:pt x="447675" y="0"/>
                </a:lnTo>
                <a:lnTo>
                  <a:pt x="908050" y="88900"/>
                </a:lnTo>
                <a:lnTo>
                  <a:pt x="908050" y="276225"/>
                </a:lnTo>
                <a:lnTo>
                  <a:pt x="0" y="276225"/>
                </a:lnTo>
                <a:close/>
              </a:path>
            </a:pathLst>
          </a:custGeom>
          <a:solidFill>
            <a:srgbClr val="8CCD4B"/>
          </a:solidFill>
          <a:ln w="9525">
            <a:noFill/>
          </a:ln>
          <a:effectLst>
            <a:outerShdw dist="12700" dir="16200000" algn="ctr" rotWithShape="0">
              <a:srgbClr val="000000">
                <a:alpha val="25000"/>
              </a:srgbClr>
            </a:outerShdw>
          </a:effec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0246" name="任意多边形 5"/>
          <p:cNvSpPr/>
          <p:nvPr/>
        </p:nvSpPr>
        <p:spPr>
          <a:xfrm>
            <a:off x="1674813" y="2727325"/>
            <a:ext cx="1033462" cy="430213"/>
          </a:xfrm>
          <a:custGeom>
            <a:gdLst>
              <a:gd name="txL" fmla="*/ 0 w 899600"/>
              <a:gd name="txT" fmla="*/ 0 h 429667"/>
              <a:gd name="txR" fmla="*/ 899600 w 899600"/>
              <a:gd name="txB" fmla="*/ 429667 h 429667"/>
            </a:gdLst>
            <a:cxnLst>
              <a:cxn ang="0">
                <a:pos x="0" y="0"/>
              </a:cxn>
              <a:cxn ang="0">
                <a:pos x="900113" y="0"/>
              </a:cxn>
              <a:cxn ang="0">
                <a:pos x="891215" y="84800"/>
              </a:cxn>
              <a:cxn ang="0">
                <a:pos x="450057" y="430213"/>
              </a:cxn>
              <a:cxn ang="0">
                <a:pos x="8899" y="84800"/>
              </a:cxn>
            </a:cxnLst>
            <a:rect l="txL" t="txT" r="txR" b="txB"/>
            <a:pathLst>
              <a:path w="899599" h="429667">
                <a:moveTo>
                  <a:pt x="0" y="0"/>
                </a:moveTo>
                <a:lnTo>
                  <a:pt x="899600" y="0"/>
                </a:lnTo>
                <a:lnTo>
                  <a:pt x="890707" y="84692"/>
                </a:lnTo>
                <a:cubicBezTo>
                  <a:pt x="848741" y="281569"/>
                  <a:pt x="667287" y="429667"/>
                  <a:pt x="449800" y="429667"/>
                </a:cubicBezTo>
                <a:cubicBezTo>
                  <a:pt x="232314" y="429667"/>
                  <a:pt x="50859" y="281569"/>
                  <a:pt x="8894" y="84692"/>
                </a:cubicBezTo>
                <a:lnTo>
                  <a:pt x="0" y="0"/>
                </a:lnTo>
                <a:close/>
              </a:path>
            </a:pathLst>
          </a:custGeom>
          <a:solidFill>
            <a:srgbClr val="8CCD4B"/>
          </a:solidFill>
          <a:ln w="9525">
            <a:noFill/>
          </a:ln>
          <a:effectLst>
            <a:outerShdw sx="102000" sy="102000" algn="ctr" rotWithShape="0">
              <a:srgbClr val="000000">
                <a:alpha val="35999"/>
              </a:srgbClr>
            </a:outerShdw>
          </a:effectLst>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r>
              <a:rPr lang="en-US" altLang="zh-CN" sz="2000">
                <a:solidFill>
                  <a:srgbClr val="FFFFFF"/>
                </a:solidFill>
                <a:latin typeface="Impact" panose="020b0806030902050204" pitchFamily="2" charset="0"/>
                <a:ea typeface="微软雅黑" panose="020b0503020204020204" pitchFamily="2" charset="-122"/>
              </a:rPr>
              <a:t>严厉型</a:t>
            </a:r>
          </a:p>
        </p:txBody>
      </p:sp>
      <p:sp>
        <p:nvSpPr>
          <p:cNvPr id="10247" name="标题 16"/>
          <p:cNvSpPr>
            <a:spLocks noGrp="1"/>
          </p:cNvSpPr>
          <p:nvPr>
            <p:ph type="title" idx="4294967295"/>
          </p:nvPr>
        </p:nvSpPr>
        <p:spPr>
          <a:xfrm>
            <a:off x="403225" y="365125"/>
            <a:ext cx="8518525" cy="1325563"/>
          </a:xfrm>
        </p:spPr>
        <p:txBody>
          <a:bodyPr wrap="square" anchor="ctr" anchorCtr="0"/>
          <a:lstStyle/>
          <a:p>
            <a:r>
              <a:rPr lang="zh-CN" altLang="en-US" sz="2800"/>
              <a:t>对待孩子的态度 </a:t>
            </a:r>
            <a:br>
              <a:rPr lang="zh-CN" altLang="en-US" sz="2800"/>
            </a:br>
            <a:r>
              <a:rPr lang="zh-CN" altLang="en-US" sz="2800"/>
              <a:t>讨论：如果孩子不吃早餐三种类型的家长如何应对？</a:t>
            </a:r>
          </a:p>
        </p:txBody>
      </p:sp>
      <p:sp>
        <p:nvSpPr>
          <p:cNvPr id="10248" name="任意多边形 17"/>
          <p:cNvSpPr/>
          <p:nvPr/>
        </p:nvSpPr>
        <p:spPr>
          <a:xfrm flipH="1">
            <a:off x="5003800" y="5060950"/>
            <a:ext cx="63500" cy="76200"/>
          </a:xfrm>
          <a:custGeom>
            <a:cxnLst>
              <a:cxn ang="0">
                <a:pos x="0" y="0"/>
              </a:cxn>
              <a:cxn ang="0">
                <a:pos x="63500" y="76200"/>
              </a:cxn>
              <a:cxn ang="0">
                <a:pos x="63500" y="3175"/>
              </a:cxn>
            </a:cxnLst>
            <a:rect l="0" t="0" r="0" b="0"/>
            <a:pathLst>
              <a:path w="63500" h="76200">
                <a:moveTo>
                  <a:pt x="0" y="0"/>
                </a:moveTo>
                <a:lnTo>
                  <a:pt x="63500" y="76200"/>
                </a:lnTo>
                <a:lnTo>
                  <a:pt x="63500" y="3175"/>
                </a:lnTo>
                <a:lnTo>
                  <a:pt x="0" y="0"/>
                </a:lnTo>
                <a:close/>
              </a:path>
            </a:pathLst>
          </a:custGeom>
          <a:solidFill>
            <a:srgbClr val="75B83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0249" name="任意多边形 18"/>
          <p:cNvSpPr/>
          <p:nvPr/>
        </p:nvSpPr>
        <p:spPr>
          <a:xfrm flipH="1">
            <a:off x="4035425" y="5060950"/>
            <a:ext cx="63500" cy="76200"/>
          </a:xfrm>
          <a:custGeom>
            <a:cxnLst>
              <a:cxn ang="0">
                <a:pos x="63500" y="0"/>
              </a:cxn>
              <a:cxn ang="0">
                <a:pos x="0" y="3175"/>
              </a:cxn>
              <a:cxn ang="0">
                <a:pos x="0" y="76200"/>
              </a:cxn>
            </a:cxnLst>
            <a:rect l="0" t="0" r="0" b="0"/>
            <a:pathLst>
              <a:path w="63500" h="76200">
                <a:moveTo>
                  <a:pt x="63500" y="0"/>
                </a:moveTo>
                <a:lnTo>
                  <a:pt x="0" y="3175"/>
                </a:lnTo>
                <a:lnTo>
                  <a:pt x="0" y="76200"/>
                </a:lnTo>
                <a:lnTo>
                  <a:pt x="63500" y="0"/>
                </a:lnTo>
                <a:close/>
              </a:path>
            </a:pathLst>
          </a:custGeom>
          <a:solidFill>
            <a:srgbClr val="75B83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0250" name="任意多边形 19"/>
          <p:cNvSpPr/>
          <p:nvPr/>
        </p:nvSpPr>
        <p:spPr>
          <a:xfrm flipV="1">
            <a:off x="4029075" y="2459038"/>
            <a:ext cx="1223963" cy="430212"/>
          </a:xfrm>
          <a:custGeom>
            <a:cxnLst>
              <a:cxn ang="0">
                <a:pos x="0" y="0"/>
              </a:cxn>
              <a:cxn ang="0">
                <a:pos x="1223962" y="0"/>
              </a:cxn>
              <a:cxn ang="0">
                <a:pos x="1211863" y="84799"/>
              </a:cxn>
              <a:cxn ang="0">
                <a:pos x="611981" y="430212"/>
              </a:cxn>
              <a:cxn ang="0">
                <a:pos x="12101" y="84799"/>
              </a:cxn>
            </a:cxnLst>
            <a:rect l="0" t="0" r="0" b="0"/>
            <a:pathLst>
              <a:path w="899599" h="429667">
                <a:moveTo>
                  <a:pt x="0" y="0"/>
                </a:moveTo>
                <a:lnTo>
                  <a:pt x="899600" y="0"/>
                </a:lnTo>
                <a:lnTo>
                  <a:pt x="890707" y="84692"/>
                </a:lnTo>
                <a:cubicBezTo>
                  <a:pt x="848741" y="281569"/>
                  <a:pt x="667287" y="429667"/>
                  <a:pt x="449800" y="429667"/>
                </a:cubicBezTo>
                <a:cubicBezTo>
                  <a:pt x="232314" y="429667"/>
                  <a:pt x="50859" y="281569"/>
                  <a:pt x="8894" y="84692"/>
                </a:cubicBezTo>
                <a:lnTo>
                  <a:pt x="0" y="0"/>
                </a:lnTo>
                <a:close/>
              </a:path>
            </a:pathLst>
          </a:custGeom>
          <a:solidFill>
            <a:srgbClr val="75B83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0251" name="圆角矩形 20"/>
          <p:cNvSpPr/>
          <p:nvPr/>
        </p:nvSpPr>
        <p:spPr>
          <a:xfrm>
            <a:off x="3794125" y="2728913"/>
            <a:ext cx="1749425" cy="2622550"/>
          </a:xfrm>
          <a:prstGeom prst="roundRect">
            <a:avLst>
              <a:gd name="adj" fmla="val 13602"/>
            </a:avLst>
          </a:prstGeom>
          <a:solidFill>
            <a:srgbClr val="ABDB7B"/>
          </a:solidFill>
          <a:ln w="9525">
            <a:noFill/>
          </a:ln>
        </p:spPr>
        <p:txBody>
          <a:bodyPr lIns="72000" tIns="468000" rIns="72000" bIns="180000" anchor="t"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20000"/>
              </a:lnSpc>
            </a:pPr>
            <a:r>
              <a:rPr lang="zh-CN" altLang="en-US" sz="1600">
                <a:solidFill>
                  <a:srgbClr val="FFFFFF"/>
                </a:solidFill>
                <a:latin typeface="微软雅黑" panose="020b0503020204020204" pitchFamily="2" charset="-122"/>
                <a:ea typeface="微软雅黑" panose="020b0503020204020204" pitchFamily="2" charset="-122"/>
              </a:rPr>
              <a:t>有自由但没规矩</a:t>
            </a:r>
          </a:p>
          <a:p>
            <a:pPr algn="just">
              <a:lnSpc>
                <a:spcPct val="120000"/>
              </a:lnSpc>
            </a:pPr>
            <a:endParaRPr lang="zh-CN" altLang="en-US" sz="1600">
              <a:solidFill>
                <a:srgbClr val="FFFFFF"/>
              </a:solidFill>
              <a:latin typeface="微软雅黑" panose="020b0503020204020204" pitchFamily="2" charset="-122"/>
              <a:ea typeface="微软雅黑" panose="020b0503020204020204" pitchFamily="2" charset="-122"/>
            </a:endParaRPr>
          </a:p>
          <a:p>
            <a:pPr algn="just">
              <a:lnSpc>
                <a:spcPct val="120000"/>
              </a:lnSpc>
            </a:pPr>
            <a:r>
              <a:rPr lang="zh-CN" altLang="en-US" sz="1600">
                <a:solidFill>
                  <a:srgbClr val="FFFFFF"/>
                </a:solidFill>
                <a:latin typeface="微软雅黑" panose="020b0503020204020204" pitchFamily="2" charset="-122"/>
                <a:ea typeface="微软雅黑" panose="020b0503020204020204" pitchFamily="2" charset="-122"/>
              </a:rPr>
              <a:t>无限制的选择</a:t>
            </a:r>
          </a:p>
          <a:p>
            <a:pPr algn="just">
              <a:lnSpc>
                <a:spcPct val="120000"/>
              </a:lnSpc>
            </a:pPr>
            <a:endParaRPr lang="zh-CN" altLang="en-US" sz="1600">
              <a:solidFill>
                <a:srgbClr val="FFFFFF"/>
              </a:solidFill>
              <a:latin typeface="微软雅黑" panose="020b0503020204020204" pitchFamily="2" charset="-122"/>
              <a:ea typeface="微软雅黑" panose="020b0503020204020204" pitchFamily="2" charset="-122"/>
            </a:endParaRPr>
          </a:p>
          <a:p>
            <a:pPr algn="just">
              <a:lnSpc>
                <a:spcPct val="120000"/>
              </a:lnSpc>
            </a:pPr>
            <a:r>
              <a:rPr lang="zh-CN" altLang="en-US" sz="1600">
                <a:solidFill>
                  <a:srgbClr val="FFFFFF"/>
                </a:solidFill>
                <a:latin typeface="微软雅黑" panose="020b0503020204020204" pitchFamily="2" charset="-122"/>
                <a:ea typeface="微软雅黑" panose="020b0503020204020204" pitchFamily="2" charset="-122"/>
              </a:rPr>
              <a:t>你想怎么做，</a:t>
            </a:r>
          </a:p>
          <a:p>
            <a:pPr algn="just">
              <a:lnSpc>
                <a:spcPct val="120000"/>
              </a:lnSpc>
            </a:pPr>
            <a:r>
              <a:rPr lang="zh-CN" altLang="en-US" sz="1600">
                <a:solidFill>
                  <a:srgbClr val="FFFFFF"/>
                </a:solidFill>
                <a:latin typeface="微软雅黑" panose="020b0503020204020204" pitchFamily="2" charset="-122"/>
                <a:ea typeface="微软雅黑" panose="020b0503020204020204" pitchFamily="2" charset="-122"/>
              </a:rPr>
              <a:t>就怎么做</a:t>
            </a:r>
          </a:p>
        </p:txBody>
      </p:sp>
      <p:sp>
        <p:nvSpPr>
          <p:cNvPr id="10252" name="任意多边形 21"/>
          <p:cNvSpPr/>
          <p:nvPr/>
        </p:nvSpPr>
        <p:spPr>
          <a:xfrm>
            <a:off x="4252913" y="5213350"/>
            <a:ext cx="908050" cy="276225"/>
          </a:xfrm>
          <a:custGeom>
            <a:cxnLst>
              <a:cxn ang="0">
                <a:pos x="0" y="276225"/>
              </a:cxn>
              <a:cxn ang="0">
                <a:pos x="0" y="92075"/>
              </a:cxn>
              <a:cxn ang="0">
                <a:pos x="447675" y="0"/>
              </a:cxn>
              <a:cxn ang="0">
                <a:pos x="908050" y="88900"/>
              </a:cxn>
              <a:cxn ang="0">
                <a:pos x="908050" y="276225"/>
              </a:cxn>
              <a:cxn ang="0">
                <a:pos x="0" y="276225"/>
              </a:cxn>
            </a:cxnLst>
            <a:rect l="0" t="0" r="0" b="0"/>
            <a:pathLst>
              <a:path w="908050" h="276225">
                <a:moveTo>
                  <a:pt x="0" y="276225"/>
                </a:moveTo>
                <a:lnTo>
                  <a:pt x="0" y="92075"/>
                </a:lnTo>
                <a:lnTo>
                  <a:pt x="447675" y="0"/>
                </a:lnTo>
                <a:lnTo>
                  <a:pt x="908050" y="88900"/>
                </a:lnTo>
                <a:lnTo>
                  <a:pt x="908050" y="276225"/>
                </a:lnTo>
                <a:lnTo>
                  <a:pt x="0" y="276225"/>
                </a:lnTo>
                <a:close/>
              </a:path>
            </a:pathLst>
          </a:custGeom>
          <a:solidFill>
            <a:srgbClr val="8CCD4B"/>
          </a:solidFill>
          <a:ln w="9525">
            <a:noFill/>
          </a:ln>
          <a:effectLst>
            <a:outerShdw dist="12700" dir="16200000" algn="ctr" rotWithShape="0">
              <a:srgbClr val="000000">
                <a:alpha val="25000"/>
              </a:srgbClr>
            </a:outerShdw>
          </a:effec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0253" name="任意多边形 22"/>
          <p:cNvSpPr/>
          <p:nvPr/>
        </p:nvSpPr>
        <p:spPr>
          <a:xfrm>
            <a:off x="4098925" y="2727325"/>
            <a:ext cx="1062038" cy="430213"/>
          </a:xfrm>
          <a:custGeom>
            <a:gdLst>
              <a:gd name="txL" fmla="*/ 0 w 899600"/>
              <a:gd name="txT" fmla="*/ 0 h 429667"/>
              <a:gd name="txR" fmla="*/ 899600 w 899600"/>
              <a:gd name="txB" fmla="*/ 429667 h 429667"/>
            </a:gdLst>
            <a:cxnLst>
              <a:cxn ang="0">
                <a:pos x="0" y="0"/>
              </a:cxn>
              <a:cxn ang="0">
                <a:pos x="900112" y="0"/>
              </a:cxn>
              <a:cxn ang="0">
                <a:pos x="891214" y="84800"/>
              </a:cxn>
              <a:cxn ang="0">
                <a:pos x="450056" y="430213"/>
              </a:cxn>
              <a:cxn ang="0">
                <a:pos x="8899" y="84800"/>
              </a:cxn>
            </a:cxnLst>
            <a:rect l="txL" t="txT" r="txR" b="txB"/>
            <a:pathLst>
              <a:path w="899599" h="429667">
                <a:moveTo>
                  <a:pt x="0" y="0"/>
                </a:moveTo>
                <a:lnTo>
                  <a:pt x="899600" y="0"/>
                </a:lnTo>
                <a:lnTo>
                  <a:pt x="890707" y="84692"/>
                </a:lnTo>
                <a:cubicBezTo>
                  <a:pt x="848741" y="281569"/>
                  <a:pt x="667287" y="429667"/>
                  <a:pt x="449800" y="429667"/>
                </a:cubicBezTo>
                <a:cubicBezTo>
                  <a:pt x="232314" y="429667"/>
                  <a:pt x="50859" y="281569"/>
                  <a:pt x="8894" y="84692"/>
                </a:cubicBezTo>
                <a:lnTo>
                  <a:pt x="0" y="0"/>
                </a:lnTo>
                <a:close/>
              </a:path>
            </a:pathLst>
          </a:custGeom>
          <a:solidFill>
            <a:srgbClr val="8CCD4B"/>
          </a:solidFill>
          <a:ln w="9525">
            <a:noFill/>
          </a:ln>
          <a:effectLst>
            <a:outerShdw sx="102000" sy="102000" algn="ctr" rotWithShape="0">
              <a:srgbClr val="000000">
                <a:alpha val="35999"/>
              </a:srgbClr>
            </a:outerShdw>
          </a:effectLst>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r>
              <a:rPr lang="zh-CN" altLang="en-US" sz="2000">
                <a:solidFill>
                  <a:srgbClr val="FFFFFF"/>
                </a:solidFill>
                <a:latin typeface="Impact" panose="020b0806030902050204" pitchFamily="2" charset="0"/>
                <a:ea typeface="微软雅黑" panose="020b0503020204020204" pitchFamily="2" charset="-122"/>
              </a:rPr>
              <a:t>骄纵型</a:t>
            </a:r>
          </a:p>
        </p:txBody>
      </p:sp>
      <p:sp>
        <p:nvSpPr>
          <p:cNvPr id="10254" name="任意多边形 23"/>
          <p:cNvSpPr/>
          <p:nvPr/>
        </p:nvSpPr>
        <p:spPr>
          <a:xfrm flipH="1">
            <a:off x="7366000" y="5060950"/>
            <a:ext cx="63500" cy="76200"/>
          </a:xfrm>
          <a:custGeom>
            <a:cxnLst>
              <a:cxn ang="0">
                <a:pos x="0" y="0"/>
              </a:cxn>
              <a:cxn ang="0">
                <a:pos x="63500" y="76200"/>
              </a:cxn>
              <a:cxn ang="0">
                <a:pos x="63500" y="3175"/>
              </a:cxn>
            </a:cxnLst>
            <a:rect l="0" t="0" r="0" b="0"/>
            <a:pathLst>
              <a:path w="63500" h="76200">
                <a:moveTo>
                  <a:pt x="0" y="0"/>
                </a:moveTo>
                <a:lnTo>
                  <a:pt x="63500" y="76200"/>
                </a:lnTo>
                <a:lnTo>
                  <a:pt x="63500" y="3175"/>
                </a:lnTo>
                <a:lnTo>
                  <a:pt x="0" y="0"/>
                </a:lnTo>
                <a:close/>
              </a:path>
            </a:pathLst>
          </a:custGeom>
          <a:solidFill>
            <a:srgbClr val="75B83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0255" name="任意多边形 24"/>
          <p:cNvSpPr/>
          <p:nvPr/>
        </p:nvSpPr>
        <p:spPr>
          <a:xfrm flipH="1">
            <a:off x="6396038" y="5060950"/>
            <a:ext cx="63500" cy="76200"/>
          </a:xfrm>
          <a:custGeom>
            <a:cxnLst>
              <a:cxn ang="0">
                <a:pos x="63500" y="0"/>
              </a:cxn>
              <a:cxn ang="0">
                <a:pos x="0" y="3175"/>
              </a:cxn>
              <a:cxn ang="0">
                <a:pos x="0" y="76200"/>
              </a:cxn>
            </a:cxnLst>
            <a:rect l="0" t="0" r="0" b="0"/>
            <a:pathLst>
              <a:path w="63500" h="76200">
                <a:moveTo>
                  <a:pt x="63500" y="0"/>
                </a:moveTo>
                <a:lnTo>
                  <a:pt x="0" y="3175"/>
                </a:lnTo>
                <a:lnTo>
                  <a:pt x="0" y="76200"/>
                </a:lnTo>
                <a:lnTo>
                  <a:pt x="63500" y="0"/>
                </a:lnTo>
                <a:close/>
              </a:path>
            </a:pathLst>
          </a:custGeom>
          <a:solidFill>
            <a:srgbClr val="75B83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0256" name="任意多边形 25"/>
          <p:cNvSpPr/>
          <p:nvPr/>
        </p:nvSpPr>
        <p:spPr>
          <a:xfrm flipV="1">
            <a:off x="6459538" y="2459038"/>
            <a:ext cx="1223962" cy="430212"/>
          </a:xfrm>
          <a:custGeom>
            <a:cxnLst>
              <a:cxn ang="0">
                <a:pos x="0" y="0"/>
              </a:cxn>
              <a:cxn ang="0">
                <a:pos x="1223963" y="0"/>
              </a:cxn>
              <a:cxn ang="0">
                <a:pos x="1211864" y="84799"/>
              </a:cxn>
              <a:cxn ang="0">
                <a:pos x="611982" y="430212"/>
              </a:cxn>
              <a:cxn ang="0">
                <a:pos x="12101" y="84799"/>
              </a:cxn>
            </a:cxnLst>
            <a:rect l="0" t="0" r="0" b="0"/>
            <a:pathLst>
              <a:path w="899599" h="429667">
                <a:moveTo>
                  <a:pt x="0" y="0"/>
                </a:moveTo>
                <a:lnTo>
                  <a:pt x="899600" y="0"/>
                </a:lnTo>
                <a:lnTo>
                  <a:pt x="890707" y="84692"/>
                </a:lnTo>
                <a:cubicBezTo>
                  <a:pt x="848741" y="281569"/>
                  <a:pt x="667287" y="429667"/>
                  <a:pt x="449800" y="429667"/>
                </a:cubicBezTo>
                <a:cubicBezTo>
                  <a:pt x="232314" y="429667"/>
                  <a:pt x="50859" y="281569"/>
                  <a:pt x="8894" y="84692"/>
                </a:cubicBezTo>
                <a:lnTo>
                  <a:pt x="0" y="0"/>
                </a:lnTo>
                <a:close/>
              </a:path>
            </a:pathLst>
          </a:custGeom>
          <a:solidFill>
            <a:srgbClr val="75B83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0257" name="圆角矩形 26"/>
          <p:cNvSpPr/>
          <p:nvPr/>
        </p:nvSpPr>
        <p:spPr>
          <a:xfrm>
            <a:off x="6121400" y="2730500"/>
            <a:ext cx="1941513" cy="2622550"/>
          </a:xfrm>
          <a:prstGeom prst="roundRect">
            <a:avLst>
              <a:gd name="adj" fmla="val 13602"/>
            </a:avLst>
          </a:prstGeom>
          <a:solidFill>
            <a:srgbClr val="ABDB7B"/>
          </a:solidFill>
          <a:ln w="9525">
            <a:noFill/>
          </a:ln>
        </p:spPr>
        <p:txBody>
          <a:bodyPr lIns="72000" tIns="468000" rIns="72000" bIns="180000" anchor="t"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20000"/>
              </a:lnSpc>
            </a:pPr>
            <a:r>
              <a:rPr lang="zh-CN" altLang="en-US" sz="1600">
                <a:solidFill>
                  <a:srgbClr val="FFFFFF"/>
                </a:solidFill>
                <a:latin typeface="微软雅黑" panose="020b0503020204020204" pitchFamily="2" charset="-122"/>
                <a:ea typeface="微软雅黑" panose="020b0503020204020204" pitchFamily="2" charset="-122"/>
              </a:rPr>
              <a:t>有规矩也有自由</a:t>
            </a:r>
          </a:p>
          <a:p>
            <a:pPr algn="just">
              <a:lnSpc>
                <a:spcPct val="120000"/>
              </a:lnSpc>
            </a:pPr>
            <a:endParaRPr lang="zh-CN" altLang="en-US" sz="1600">
              <a:solidFill>
                <a:srgbClr val="FFFFFF"/>
              </a:solidFill>
              <a:latin typeface="微软雅黑" panose="020b0503020204020204" pitchFamily="2" charset="-122"/>
              <a:ea typeface="微软雅黑" panose="020b0503020204020204" pitchFamily="2" charset="-122"/>
            </a:endParaRPr>
          </a:p>
          <a:p>
            <a:pPr algn="just">
              <a:lnSpc>
                <a:spcPct val="120000"/>
              </a:lnSpc>
            </a:pPr>
            <a:r>
              <a:rPr lang="zh-CN" altLang="en-US" sz="1600">
                <a:solidFill>
                  <a:srgbClr val="FFFFFF"/>
                </a:solidFill>
                <a:latin typeface="微软雅黑" panose="020b0503020204020204" pitchFamily="2" charset="-122"/>
                <a:ea typeface="微软雅黑" panose="020b0503020204020204" pitchFamily="2" charset="-122"/>
              </a:rPr>
              <a:t>有限制的选择</a:t>
            </a:r>
          </a:p>
          <a:p>
            <a:pPr algn="just">
              <a:lnSpc>
                <a:spcPct val="120000"/>
              </a:lnSpc>
            </a:pPr>
            <a:endParaRPr lang="zh-CN" altLang="en-US" sz="1600">
              <a:solidFill>
                <a:srgbClr val="FFFFFF"/>
              </a:solidFill>
              <a:latin typeface="微软雅黑" panose="020b0503020204020204" pitchFamily="2" charset="-122"/>
              <a:ea typeface="微软雅黑" panose="020b0503020204020204" pitchFamily="2" charset="-122"/>
            </a:endParaRPr>
          </a:p>
          <a:p>
            <a:pPr algn="just">
              <a:lnSpc>
                <a:spcPct val="120000"/>
              </a:lnSpc>
            </a:pPr>
            <a:r>
              <a:rPr lang="zh-CN" altLang="en-US" sz="1600">
                <a:solidFill>
                  <a:srgbClr val="FFFFFF"/>
                </a:solidFill>
                <a:latin typeface="微软雅黑" panose="020b0503020204020204" pitchFamily="2" charset="-122"/>
                <a:ea typeface="微软雅黑" panose="020b0503020204020204" pitchFamily="2" charset="-122"/>
              </a:rPr>
              <a:t>在尊重别人的前提下，你可以选择</a:t>
            </a:r>
          </a:p>
        </p:txBody>
      </p:sp>
      <p:sp>
        <p:nvSpPr>
          <p:cNvPr id="10258" name="任意多边形 27"/>
          <p:cNvSpPr/>
          <p:nvPr/>
        </p:nvSpPr>
        <p:spPr>
          <a:xfrm>
            <a:off x="6675438" y="5216525"/>
            <a:ext cx="908050" cy="276225"/>
          </a:xfrm>
          <a:custGeom>
            <a:cxnLst>
              <a:cxn ang="0">
                <a:pos x="0" y="276225"/>
              </a:cxn>
              <a:cxn ang="0">
                <a:pos x="0" y="92075"/>
              </a:cxn>
              <a:cxn ang="0">
                <a:pos x="447675" y="0"/>
              </a:cxn>
              <a:cxn ang="0">
                <a:pos x="908050" y="88900"/>
              </a:cxn>
              <a:cxn ang="0">
                <a:pos x="908050" y="276225"/>
              </a:cxn>
              <a:cxn ang="0">
                <a:pos x="0" y="276225"/>
              </a:cxn>
            </a:cxnLst>
            <a:rect l="0" t="0" r="0" b="0"/>
            <a:pathLst>
              <a:path w="908050" h="276225">
                <a:moveTo>
                  <a:pt x="0" y="276225"/>
                </a:moveTo>
                <a:lnTo>
                  <a:pt x="0" y="92075"/>
                </a:lnTo>
                <a:lnTo>
                  <a:pt x="447675" y="0"/>
                </a:lnTo>
                <a:lnTo>
                  <a:pt x="908050" y="88900"/>
                </a:lnTo>
                <a:lnTo>
                  <a:pt x="908050" y="276225"/>
                </a:lnTo>
                <a:lnTo>
                  <a:pt x="0" y="276225"/>
                </a:lnTo>
                <a:close/>
              </a:path>
            </a:pathLst>
          </a:custGeom>
          <a:solidFill>
            <a:srgbClr val="8CCD4B"/>
          </a:solidFill>
          <a:ln w="9525">
            <a:noFill/>
          </a:ln>
          <a:effectLst>
            <a:outerShdw dist="12700" dir="16200000" algn="ctr" rotWithShape="0">
              <a:srgbClr val="000000">
                <a:alpha val="25000"/>
              </a:srgbClr>
            </a:outerShdw>
          </a:effec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0259" name="任意多边形 28"/>
          <p:cNvSpPr/>
          <p:nvPr/>
        </p:nvSpPr>
        <p:spPr>
          <a:xfrm>
            <a:off x="6642100" y="2727325"/>
            <a:ext cx="900113" cy="430213"/>
          </a:xfrm>
          <a:custGeom>
            <a:gdLst>
              <a:gd name="txL" fmla="*/ 0 w 899600"/>
              <a:gd name="txT" fmla="*/ 0 h 429667"/>
              <a:gd name="txR" fmla="*/ 899600 w 899600"/>
              <a:gd name="txB" fmla="*/ 429667 h 429667"/>
            </a:gdLst>
            <a:cxnLst>
              <a:cxn ang="0">
                <a:pos x="0" y="0"/>
              </a:cxn>
              <a:cxn ang="0">
                <a:pos x="900113" y="0"/>
              </a:cxn>
              <a:cxn ang="0">
                <a:pos x="891215" y="84800"/>
              </a:cxn>
              <a:cxn ang="0">
                <a:pos x="450057" y="430213"/>
              </a:cxn>
              <a:cxn ang="0">
                <a:pos x="8899" y="84800"/>
              </a:cxn>
            </a:cxnLst>
            <a:rect l="txL" t="txT" r="txR" b="txB"/>
            <a:pathLst>
              <a:path w="899599" h="429667">
                <a:moveTo>
                  <a:pt x="0" y="0"/>
                </a:moveTo>
                <a:lnTo>
                  <a:pt x="899600" y="0"/>
                </a:lnTo>
                <a:lnTo>
                  <a:pt x="890707" y="84692"/>
                </a:lnTo>
                <a:cubicBezTo>
                  <a:pt x="848741" y="281569"/>
                  <a:pt x="667287" y="429667"/>
                  <a:pt x="449800" y="429667"/>
                </a:cubicBezTo>
                <a:cubicBezTo>
                  <a:pt x="232314" y="429667"/>
                  <a:pt x="50859" y="281569"/>
                  <a:pt x="8894" y="84692"/>
                </a:cubicBezTo>
                <a:lnTo>
                  <a:pt x="0" y="0"/>
                </a:lnTo>
                <a:close/>
              </a:path>
            </a:pathLst>
          </a:custGeom>
          <a:solidFill>
            <a:srgbClr val="8CCD4B"/>
          </a:solidFill>
          <a:ln w="9525">
            <a:noFill/>
          </a:ln>
          <a:effectLst>
            <a:outerShdw sx="102000" sy="102000" algn="ctr" rotWithShape="0">
              <a:srgbClr val="000000">
                <a:alpha val="35999"/>
              </a:srgbClr>
            </a:outerShdw>
          </a:effectLst>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r>
              <a:rPr lang="zh-CN" altLang="en-US" sz="2000">
                <a:solidFill>
                  <a:srgbClr val="FFFFFF"/>
                </a:solidFill>
                <a:latin typeface="Impact" panose="020b0806030902050204" pitchFamily="2" charset="0"/>
                <a:ea typeface="微软雅黑" panose="020b0503020204020204" pitchFamily="2" charset="-122"/>
              </a:rPr>
              <a:t>正面管教</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265" name="矩形 2"/>
          <p:cNvSpPr/>
          <p:nvPr/>
        </p:nvSpPr>
        <p:spPr>
          <a:xfrm>
            <a:off x="0" y="1033463"/>
            <a:ext cx="2436813" cy="4756150"/>
          </a:xfrm>
          <a:prstGeom prst="rect">
            <a:avLst/>
          </a:prstGeom>
          <a:solidFill>
            <a:srgbClr val="F6F6F6"/>
          </a:solidFill>
          <a:ln w="9525">
            <a:noFill/>
          </a:ln>
        </p:spPr>
        <p:txBody>
          <a:bodyPr vert="eaVert"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r>
              <a:rPr lang="zh-CN" altLang="en-US" sz="6000" b="1">
                <a:solidFill>
                  <a:srgbClr val="78E7F0"/>
                </a:solidFill>
                <a:latin typeface="微软雅黑" panose="020b0503020204020204" pitchFamily="2" charset="-122"/>
                <a:ea typeface="微软雅黑" panose="020b0503020204020204" pitchFamily="2" charset="-122"/>
              </a:rPr>
              <a:t>惩罚的后果</a:t>
            </a:r>
          </a:p>
        </p:txBody>
      </p:sp>
      <p:cxnSp>
        <p:nvCxnSpPr>
          <p:cNvPr id="11266" name="直接连接符 6"/>
          <p:cNvCxnSpPr/>
          <p:nvPr/>
        </p:nvCxnSpPr>
        <p:spPr>
          <a:xfrm flipH="1">
            <a:off x="2873375" y="2074863"/>
            <a:ext cx="5135563" cy="0"/>
          </a:xfrm>
          <a:prstGeom prst="line">
            <a:avLst/>
          </a:prstGeom>
          <a:ln w="3175" cap="flat" cmpd="sng">
            <a:solidFill>
              <a:srgbClr val="DDDDDD"/>
            </a:solidFill>
            <a:prstDash val="solid"/>
            <a:round/>
            <a:headEnd type="none" w="med" len="med"/>
            <a:tailEnd type="none" w="med" len="med"/>
          </a:ln>
        </p:spPr>
      </p:cxnSp>
      <p:sp>
        <p:nvSpPr>
          <p:cNvPr id="11267" name="文本框 30"/>
          <p:cNvSpPr txBox="1"/>
          <p:nvPr/>
        </p:nvSpPr>
        <p:spPr>
          <a:xfrm>
            <a:off x="4945063" y="930275"/>
            <a:ext cx="2938462" cy="1054100"/>
          </a:xfrm>
          <a:prstGeom prst="rect">
            <a:avLst/>
          </a:prstGeom>
          <a:noFill/>
          <a:ln w="9525">
            <a:noFill/>
          </a:ln>
        </p:spPr>
        <p:txBody>
          <a:bodyPr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40000"/>
              </a:lnSpc>
              <a:spcBef>
                <a:spcPts val="600"/>
              </a:spcBef>
              <a:spcAft>
                <a:spcPts val="600"/>
              </a:spcAft>
            </a:pPr>
            <a:r>
              <a:rPr lang="zh-CN" altLang="en-US" sz="1600">
                <a:solidFill>
                  <a:srgbClr val="17C2CF"/>
                </a:solidFill>
                <a:latin typeface="微软雅黑" panose="020b0503020204020204" pitchFamily="2" charset="-122"/>
                <a:ea typeface="微软雅黑" panose="020b0503020204020204" pitchFamily="2" charset="-122"/>
              </a:rPr>
              <a:t>这不公平！我再也不相信大人！</a:t>
            </a:r>
          </a:p>
        </p:txBody>
      </p:sp>
      <p:sp>
        <p:nvSpPr>
          <p:cNvPr id="11268" name="文本框 31"/>
          <p:cNvSpPr txBox="1"/>
          <p:nvPr/>
        </p:nvSpPr>
        <p:spPr>
          <a:xfrm>
            <a:off x="4945063" y="2235200"/>
            <a:ext cx="2938462" cy="1055688"/>
          </a:xfrm>
          <a:prstGeom prst="rect">
            <a:avLst/>
          </a:prstGeom>
          <a:noFill/>
          <a:ln w="9525">
            <a:noFill/>
          </a:ln>
        </p:spPr>
        <p:txBody>
          <a:bodyPr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40000"/>
              </a:lnSpc>
              <a:spcBef>
                <a:spcPts val="600"/>
              </a:spcBef>
              <a:spcAft>
                <a:spcPts val="600"/>
              </a:spcAft>
            </a:pPr>
            <a:r>
              <a:rPr lang="zh-CN" altLang="en-US" sz="1600">
                <a:solidFill>
                  <a:srgbClr val="17C2CF"/>
                </a:solidFill>
                <a:latin typeface="微软雅黑" panose="020b0503020204020204" pitchFamily="2" charset="-122"/>
                <a:ea typeface="微软雅黑" panose="020b0503020204020204" pitchFamily="2" charset="-122"/>
              </a:rPr>
              <a:t>这回他们嬴了，但我会扳回来的！</a:t>
            </a:r>
          </a:p>
        </p:txBody>
      </p:sp>
      <p:sp>
        <p:nvSpPr>
          <p:cNvPr id="11269" name="文本框 32"/>
          <p:cNvSpPr txBox="1"/>
          <p:nvPr/>
        </p:nvSpPr>
        <p:spPr>
          <a:xfrm>
            <a:off x="4945063" y="3535363"/>
            <a:ext cx="2938462" cy="1055687"/>
          </a:xfrm>
          <a:prstGeom prst="rect">
            <a:avLst/>
          </a:prstGeom>
          <a:noFill/>
          <a:ln w="9525">
            <a:noFill/>
          </a:ln>
        </p:spPr>
        <p:txBody>
          <a:bodyPr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40000"/>
              </a:lnSpc>
              <a:spcBef>
                <a:spcPts val="600"/>
              </a:spcBef>
              <a:spcAft>
                <a:spcPts val="600"/>
              </a:spcAft>
            </a:pPr>
            <a:r>
              <a:rPr lang="zh-CN" altLang="en-US" sz="1600">
                <a:solidFill>
                  <a:srgbClr val="17C2CF"/>
                </a:solidFill>
                <a:latin typeface="微软雅黑" panose="020b0503020204020204" pitchFamily="2" charset="-122"/>
                <a:ea typeface="微软雅黑" panose="020b0503020204020204" pitchFamily="2" charset="-122"/>
              </a:rPr>
              <a:t>我偏要对着干，以证明我不是必须要按他们的话去做。</a:t>
            </a:r>
          </a:p>
        </p:txBody>
      </p:sp>
      <p:sp>
        <p:nvSpPr>
          <p:cNvPr id="11270" name="文本框 33"/>
          <p:cNvSpPr txBox="1"/>
          <p:nvPr/>
        </p:nvSpPr>
        <p:spPr>
          <a:xfrm>
            <a:off x="4946650" y="4799013"/>
            <a:ext cx="3248025" cy="1054100"/>
          </a:xfrm>
          <a:prstGeom prst="rect">
            <a:avLst/>
          </a:prstGeom>
          <a:noFill/>
          <a:ln w="9525">
            <a:noFill/>
          </a:ln>
        </p:spPr>
        <p:txBody>
          <a:bodyPr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40000"/>
              </a:lnSpc>
              <a:spcBef>
                <a:spcPts val="600"/>
              </a:spcBef>
              <a:spcAft>
                <a:spcPts val="600"/>
              </a:spcAft>
            </a:pPr>
            <a:r>
              <a:rPr lang="zh-CN" altLang="en-US" sz="1600">
                <a:solidFill>
                  <a:srgbClr val="17C2CF"/>
                </a:solidFill>
                <a:latin typeface="微软雅黑" panose="020b0503020204020204" pitchFamily="2" charset="-122"/>
                <a:ea typeface="微软雅黑" panose="020b0503020204020204" pitchFamily="2" charset="-122"/>
              </a:rPr>
              <a:t>A 偷偷摸摸    我下次绝不让他抓到</a:t>
            </a:r>
          </a:p>
          <a:p>
            <a:pPr algn="just">
              <a:lnSpc>
                <a:spcPct val="140000"/>
              </a:lnSpc>
              <a:spcBef>
                <a:spcPts val="600"/>
              </a:spcBef>
              <a:spcAft>
                <a:spcPts val="600"/>
              </a:spcAft>
            </a:pPr>
            <a:r>
              <a:rPr lang="zh-CN" altLang="en-US" sz="1600">
                <a:solidFill>
                  <a:srgbClr val="17C2CF"/>
                </a:solidFill>
                <a:latin typeface="微软雅黑" panose="020b0503020204020204" pitchFamily="2" charset="-122"/>
                <a:ea typeface="微软雅黑" panose="020b0503020204020204" pitchFamily="2" charset="-122"/>
              </a:rPr>
              <a:t>B  自卑      我是个坏孩子</a:t>
            </a:r>
          </a:p>
        </p:txBody>
      </p:sp>
      <p:sp>
        <p:nvSpPr>
          <p:cNvPr id="11271" name="文本框 20"/>
          <p:cNvSpPr txBox="1"/>
          <p:nvPr/>
        </p:nvSpPr>
        <p:spPr>
          <a:xfrm>
            <a:off x="2786063" y="1512888"/>
            <a:ext cx="1398587" cy="369887"/>
          </a:xfrm>
          <a:prstGeom prst="rect">
            <a:avLst/>
          </a:prstGeom>
          <a:noFill/>
          <a:ln w="9525">
            <a:noFill/>
          </a:ln>
        </p:spPr>
        <p:txBody>
          <a:bodyPr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r>
              <a:rPr lang="zh-CN" altLang="en-US">
                <a:solidFill>
                  <a:srgbClr val="17C2CF"/>
                </a:solidFill>
                <a:latin typeface="微软雅黑" panose="020b0503020204020204" pitchFamily="2" charset="-122"/>
                <a:ea typeface="微软雅黑" panose="020b0503020204020204" pitchFamily="2" charset="-122"/>
              </a:rPr>
              <a:t>愤恨</a:t>
            </a:r>
          </a:p>
        </p:txBody>
      </p:sp>
      <p:sp>
        <p:nvSpPr>
          <p:cNvPr id="11272" name="KSO_Shape"/>
          <p:cNvSpPr/>
          <p:nvPr/>
        </p:nvSpPr>
        <p:spPr>
          <a:xfrm>
            <a:off x="3217863" y="1033463"/>
            <a:ext cx="544512" cy="430212"/>
          </a:xfrm>
          <a:custGeom>
            <a:rect l="0" t="0" r="0" b="0"/>
            <a:pathLst>
              <a:path w="936104" h="739561">
                <a:moveTo>
                  <a:pt x="282640" y="667561"/>
                </a:moveTo>
                <a:lnTo>
                  <a:pt x="653465" y="667561"/>
                </a:lnTo>
                <a:lnTo>
                  <a:pt x="684077" y="739561"/>
                </a:lnTo>
                <a:lnTo>
                  <a:pt x="252028" y="739561"/>
                </a:lnTo>
                <a:lnTo>
                  <a:pt x="282640" y="667561"/>
                </a:lnTo>
                <a:close/>
                <a:moveTo>
                  <a:pt x="54052" y="52175"/>
                </a:moveTo>
                <a:lnTo>
                  <a:pt x="54052" y="520175"/>
                </a:lnTo>
                <a:lnTo>
                  <a:pt x="882052" y="520175"/>
                </a:lnTo>
                <a:lnTo>
                  <a:pt x="882052" y="52175"/>
                </a:lnTo>
                <a:lnTo>
                  <a:pt x="54052" y="52175"/>
                </a:lnTo>
                <a:close/>
                <a:moveTo>
                  <a:pt x="0" y="0"/>
                </a:moveTo>
                <a:lnTo>
                  <a:pt x="936104" y="0"/>
                </a:lnTo>
                <a:lnTo>
                  <a:pt x="936104" y="648000"/>
                </a:lnTo>
                <a:lnTo>
                  <a:pt x="0" y="648000"/>
                </a:lnTo>
                <a:lnTo>
                  <a:pt x="0" y="0"/>
                </a:lnTo>
                <a:close/>
              </a:path>
            </a:pathLst>
          </a:custGeom>
          <a:solidFill>
            <a:srgbClr val="19D3E0"/>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1273" name="文本框 23"/>
          <p:cNvSpPr txBox="1"/>
          <p:nvPr/>
        </p:nvSpPr>
        <p:spPr>
          <a:xfrm>
            <a:off x="2786063" y="2854325"/>
            <a:ext cx="1398587" cy="369888"/>
          </a:xfrm>
          <a:prstGeom prst="rect">
            <a:avLst/>
          </a:prstGeom>
          <a:noFill/>
          <a:ln w="9525">
            <a:noFill/>
          </a:ln>
        </p:spPr>
        <p:txBody>
          <a:bodyPr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r>
              <a:rPr lang="zh-CN" altLang="en-US">
                <a:solidFill>
                  <a:srgbClr val="17C2CF"/>
                </a:solidFill>
                <a:latin typeface="微软雅黑" panose="020b0503020204020204" pitchFamily="2" charset="-122"/>
                <a:ea typeface="微软雅黑" panose="020b0503020204020204" pitchFamily="2" charset="-122"/>
              </a:rPr>
              <a:t>报复</a:t>
            </a:r>
          </a:p>
        </p:txBody>
      </p:sp>
      <p:sp>
        <p:nvSpPr>
          <p:cNvPr id="11274" name="KSO_Shape"/>
          <p:cNvSpPr/>
          <p:nvPr/>
        </p:nvSpPr>
        <p:spPr>
          <a:xfrm flipH="1">
            <a:off x="3217863" y="2301875"/>
            <a:ext cx="544512" cy="496888"/>
          </a:xfrm>
          <a:custGeom>
            <a:rect l="0" t="0" r="0" b="0"/>
            <a:pathLst>
              <a:path w="1301527" h="1186978">
                <a:moveTo>
                  <a:pt x="744913" y="309576"/>
                </a:moveTo>
                <a:lnTo>
                  <a:pt x="744913" y="877403"/>
                </a:lnTo>
                <a:lnTo>
                  <a:pt x="1001726" y="719489"/>
                </a:lnTo>
                <a:lnTo>
                  <a:pt x="1259526" y="719489"/>
                </a:lnTo>
                <a:cubicBezTo>
                  <a:pt x="1282723" y="719489"/>
                  <a:pt x="1301527" y="700685"/>
                  <a:pt x="1301527" y="677488"/>
                </a:cubicBezTo>
                <a:lnTo>
                  <a:pt x="1301527" y="509490"/>
                </a:lnTo>
                <a:cubicBezTo>
                  <a:pt x="1301527" y="486293"/>
                  <a:pt x="1282723" y="467489"/>
                  <a:pt x="1259526" y="467489"/>
                </a:cubicBezTo>
                <a:lnTo>
                  <a:pt x="1001724" y="467489"/>
                </a:lnTo>
                <a:lnTo>
                  <a:pt x="744913" y="309576"/>
                </a:lnTo>
                <a:close/>
                <a:moveTo>
                  <a:pt x="486516" y="175870"/>
                </a:moveTo>
                <a:cubicBezTo>
                  <a:pt x="371649" y="278215"/>
                  <a:pt x="300385" y="427530"/>
                  <a:pt x="300385" y="593488"/>
                </a:cubicBezTo>
                <a:cubicBezTo>
                  <a:pt x="300385" y="759449"/>
                  <a:pt x="371649" y="908762"/>
                  <a:pt x="486516" y="1011109"/>
                </a:cubicBezTo>
                <a:lnTo>
                  <a:pt x="609421" y="924274"/>
                </a:lnTo>
                <a:cubicBezTo>
                  <a:pt x="509665" y="848549"/>
                  <a:pt x="446248" y="728424"/>
                  <a:pt x="446248" y="593488"/>
                </a:cubicBezTo>
                <a:cubicBezTo>
                  <a:pt x="446248" y="458553"/>
                  <a:pt x="509665" y="338428"/>
                  <a:pt x="609421" y="262704"/>
                </a:cubicBezTo>
                <a:lnTo>
                  <a:pt x="486516" y="175870"/>
                </a:lnTo>
                <a:close/>
                <a:moveTo>
                  <a:pt x="237591" y="0"/>
                </a:moveTo>
                <a:cubicBezTo>
                  <a:pt x="89700" y="153897"/>
                  <a:pt x="0" y="363218"/>
                  <a:pt x="0" y="593490"/>
                </a:cubicBezTo>
                <a:cubicBezTo>
                  <a:pt x="0" y="823760"/>
                  <a:pt x="89700" y="1033081"/>
                  <a:pt x="237589" y="1186978"/>
                </a:cubicBezTo>
                <a:lnTo>
                  <a:pt x="362934" y="1098420"/>
                </a:lnTo>
                <a:cubicBezTo>
                  <a:pt x="233669" y="969220"/>
                  <a:pt x="153719" y="790692"/>
                  <a:pt x="153719" y="593490"/>
                </a:cubicBezTo>
                <a:cubicBezTo>
                  <a:pt x="153719" y="396288"/>
                  <a:pt x="233671" y="217758"/>
                  <a:pt x="362936" y="88558"/>
                </a:cubicBezTo>
                <a:lnTo>
                  <a:pt x="237591" y="0"/>
                </a:lnTo>
                <a:close/>
              </a:path>
            </a:pathLst>
          </a:custGeom>
          <a:solidFill>
            <a:srgbClr val="19D3E0"/>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1275" name="文本框 24"/>
          <p:cNvSpPr txBox="1"/>
          <p:nvPr/>
        </p:nvSpPr>
        <p:spPr>
          <a:xfrm>
            <a:off x="2786063" y="4151313"/>
            <a:ext cx="1398587" cy="369887"/>
          </a:xfrm>
          <a:prstGeom prst="rect">
            <a:avLst/>
          </a:prstGeom>
          <a:noFill/>
          <a:ln w="9525">
            <a:noFill/>
          </a:ln>
        </p:spPr>
        <p:txBody>
          <a:bodyPr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r>
              <a:rPr lang="zh-CN" altLang="en-US">
                <a:solidFill>
                  <a:srgbClr val="17C2CF"/>
                </a:solidFill>
                <a:latin typeface="微软雅黑" panose="020b0503020204020204" pitchFamily="2" charset="-122"/>
                <a:ea typeface="微软雅黑" panose="020b0503020204020204" pitchFamily="2" charset="-122"/>
              </a:rPr>
              <a:t>反叛</a:t>
            </a:r>
          </a:p>
        </p:txBody>
      </p:sp>
      <p:sp>
        <p:nvSpPr>
          <p:cNvPr id="11276" name="KSO_Shape"/>
          <p:cNvSpPr/>
          <p:nvPr/>
        </p:nvSpPr>
        <p:spPr>
          <a:xfrm>
            <a:off x="3276600" y="3605213"/>
            <a:ext cx="544513" cy="474662"/>
          </a:xfrm>
          <a:custGeom>
            <a:cxnLst>
              <a:cxn ang="0">
                <a:pos x="219094" y="245562"/>
              </a:cxn>
              <a:cxn ang="0">
                <a:pos x="38905" y="96739"/>
              </a:cxn>
              <a:cxn ang="0">
                <a:pos x="34783" y="97758"/>
              </a:cxn>
              <a:cxn ang="0">
                <a:pos x="31170" y="99888"/>
              </a:cxn>
              <a:cxn ang="0">
                <a:pos x="28345" y="102944"/>
              </a:cxn>
              <a:cxn ang="0">
                <a:pos x="26539" y="106602"/>
              </a:cxn>
              <a:cxn ang="0">
                <a:pos x="25890" y="110862"/>
              </a:cxn>
              <a:cxn ang="0">
                <a:pos x="26307" y="335851"/>
              </a:cxn>
              <a:cxn ang="0">
                <a:pos x="27975" y="339695"/>
              </a:cxn>
              <a:cxn ang="0">
                <a:pos x="30661" y="342843"/>
              </a:cxn>
              <a:cxn ang="0">
                <a:pos x="34134" y="345112"/>
              </a:cxn>
              <a:cxn ang="0">
                <a:pos x="38210" y="346362"/>
              </a:cxn>
              <a:cxn ang="0">
                <a:pos x="224398" y="346501"/>
              </a:cxn>
              <a:cxn ang="0">
                <a:pos x="228566" y="345436"/>
              </a:cxn>
              <a:cxn ang="0">
                <a:pos x="232179" y="343306"/>
              </a:cxn>
              <a:cxn ang="0">
                <a:pos x="234958" y="340296"/>
              </a:cxn>
              <a:cxn ang="0">
                <a:pos x="236810" y="336546"/>
              </a:cxn>
              <a:cxn ang="0">
                <a:pos x="237459" y="332332"/>
              </a:cxn>
              <a:cxn ang="0">
                <a:pos x="237412" y="110121"/>
              </a:cxn>
              <a:cxn ang="0">
                <a:pos x="236579" y="106000"/>
              </a:cxn>
              <a:cxn ang="0">
                <a:pos x="234541" y="102342"/>
              </a:cxn>
              <a:cxn ang="0">
                <a:pos x="231623" y="99471"/>
              </a:cxn>
              <a:cxn ang="0">
                <a:pos x="227964" y="97527"/>
              </a:cxn>
              <a:cxn ang="0">
                <a:pos x="223657" y="96693"/>
              </a:cxn>
              <a:cxn ang="0">
                <a:pos x="263303" y="332332"/>
              </a:cxn>
              <a:cxn ang="0">
                <a:pos x="261496" y="344094"/>
              </a:cxn>
              <a:cxn ang="0">
                <a:pos x="256402" y="354419"/>
              </a:cxn>
              <a:cxn ang="0">
                <a:pos x="248621" y="362800"/>
              </a:cxn>
              <a:cxn ang="0">
                <a:pos x="238617" y="368681"/>
              </a:cxn>
              <a:cxn ang="0">
                <a:pos x="227038" y="371598"/>
              </a:cxn>
              <a:cxn ang="0">
                <a:pos x="34273" y="371320"/>
              </a:cxn>
              <a:cxn ang="0">
                <a:pos x="22926" y="367893"/>
              </a:cxn>
              <a:cxn ang="0">
                <a:pos x="13292" y="361550"/>
              </a:cxn>
              <a:cxn ang="0">
                <a:pos x="5882" y="352798"/>
              </a:cxn>
              <a:cxn ang="0">
                <a:pos x="1343" y="342195"/>
              </a:cxn>
              <a:cxn ang="0">
                <a:pos x="0" y="110862"/>
              </a:cxn>
              <a:cxn ang="0">
                <a:pos x="1853" y="99147"/>
              </a:cxn>
              <a:cxn ang="0">
                <a:pos x="6947" y="88821"/>
              </a:cxn>
              <a:cxn ang="0">
                <a:pos x="14775" y="80440"/>
              </a:cxn>
              <a:cxn ang="0">
                <a:pos x="24686" y="74513"/>
              </a:cxn>
              <a:cxn ang="0">
                <a:pos x="36265" y="71643"/>
              </a:cxn>
              <a:cxn ang="0">
                <a:pos x="229076" y="71828"/>
              </a:cxn>
              <a:cxn ang="0">
                <a:pos x="240469" y="75301"/>
              </a:cxn>
              <a:cxn ang="0">
                <a:pos x="250103" y="81644"/>
              </a:cxn>
              <a:cxn ang="0">
                <a:pos x="257421" y="90396"/>
              </a:cxn>
              <a:cxn ang="0">
                <a:pos x="262006" y="100999"/>
              </a:cxn>
              <a:cxn ang="0">
                <a:pos x="263303" y="111162"/>
              </a:cxn>
              <a:cxn ang="0">
                <a:pos x="398069" y="602"/>
              </a:cxn>
              <a:cxn ang="0">
                <a:pos x="407612" y="3891"/>
              </a:cxn>
              <a:cxn ang="0">
                <a:pos x="415996" y="9959"/>
              </a:cxn>
              <a:cxn ang="0">
                <a:pos x="422250" y="18157"/>
              </a:cxn>
              <a:cxn ang="0">
                <a:pos x="425585" y="27468"/>
              </a:cxn>
              <a:cxn ang="0">
                <a:pos x="426048" y="37195"/>
              </a:cxn>
              <a:cxn ang="0">
                <a:pos x="423639" y="46736"/>
              </a:cxn>
              <a:cxn ang="0">
                <a:pos x="418405" y="55352"/>
              </a:cxn>
              <a:cxn ang="0">
                <a:pos x="368238" y="8754"/>
              </a:cxn>
              <a:cxn ang="0">
                <a:pos x="376900" y="3196"/>
              </a:cxn>
              <a:cxn ang="0">
                <a:pos x="386442" y="371"/>
              </a:cxn>
            </a:cxnLst>
            <a:rect l="0" t="0" r="0" b="0"/>
            <a:pathLst>
              <a:path w="2433638" h="2124076">
                <a:moveTo>
                  <a:pt x="713371" y="1577975"/>
                </a:moveTo>
                <a:lnTo>
                  <a:pt x="804863" y="1667192"/>
                </a:lnTo>
                <a:lnTo>
                  <a:pt x="574675" y="1801813"/>
                </a:lnTo>
                <a:lnTo>
                  <a:pt x="713371" y="1577975"/>
                </a:lnTo>
                <a:close/>
                <a:moveTo>
                  <a:pt x="994071" y="1152525"/>
                </a:moveTo>
                <a:lnTo>
                  <a:pt x="1250950" y="1402947"/>
                </a:lnTo>
                <a:lnTo>
                  <a:pt x="852445" y="1631950"/>
                </a:lnTo>
                <a:lnTo>
                  <a:pt x="757237" y="1538868"/>
                </a:lnTo>
                <a:lnTo>
                  <a:pt x="994071" y="1152525"/>
                </a:lnTo>
                <a:close/>
                <a:moveTo>
                  <a:pt x="230859" y="552164"/>
                </a:moveTo>
                <a:lnTo>
                  <a:pt x="226364" y="552428"/>
                </a:lnTo>
                <a:lnTo>
                  <a:pt x="222133" y="552693"/>
                </a:lnTo>
                <a:lnTo>
                  <a:pt x="218166" y="553222"/>
                </a:lnTo>
                <a:lnTo>
                  <a:pt x="213935" y="553751"/>
                </a:lnTo>
                <a:lnTo>
                  <a:pt x="209968" y="554809"/>
                </a:lnTo>
                <a:lnTo>
                  <a:pt x="206266" y="555867"/>
                </a:lnTo>
                <a:lnTo>
                  <a:pt x="202299" y="557190"/>
                </a:lnTo>
                <a:lnTo>
                  <a:pt x="198597" y="558513"/>
                </a:lnTo>
                <a:lnTo>
                  <a:pt x="194895" y="560100"/>
                </a:lnTo>
                <a:lnTo>
                  <a:pt x="191457" y="561952"/>
                </a:lnTo>
                <a:lnTo>
                  <a:pt x="187755" y="564068"/>
                </a:lnTo>
                <a:lnTo>
                  <a:pt x="184582" y="565920"/>
                </a:lnTo>
                <a:lnTo>
                  <a:pt x="181144" y="568301"/>
                </a:lnTo>
                <a:lnTo>
                  <a:pt x="177971" y="570682"/>
                </a:lnTo>
                <a:lnTo>
                  <a:pt x="175062" y="573063"/>
                </a:lnTo>
                <a:lnTo>
                  <a:pt x="171888" y="575708"/>
                </a:lnTo>
                <a:lnTo>
                  <a:pt x="169244" y="578883"/>
                </a:lnTo>
                <a:lnTo>
                  <a:pt x="166599" y="581793"/>
                </a:lnTo>
                <a:lnTo>
                  <a:pt x="164219" y="584703"/>
                </a:lnTo>
                <a:lnTo>
                  <a:pt x="161839" y="588142"/>
                </a:lnTo>
                <a:lnTo>
                  <a:pt x="159724" y="591316"/>
                </a:lnTo>
                <a:lnTo>
                  <a:pt x="157608" y="594491"/>
                </a:lnTo>
                <a:lnTo>
                  <a:pt x="156022" y="598194"/>
                </a:lnTo>
                <a:lnTo>
                  <a:pt x="154435" y="601633"/>
                </a:lnTo>
                <a:lnTo>
                  <a:pt x="152848" y="605601"/>
                </a:lnTo>
                <a:lnTo>
                  <a:pt x="151526" y="609041"/>
                </a:lnTo>
                <a:lnTo>
                  <a:pt x="150204" y="613009"/>
                </a:lnTo>
                <a:lnTo>
                  <a:pt x="149411" y="616977"/>
                </a:lnTo>
                <a:lnTo>
                  <a:pt x="148882" y="620945"/>
                </a:lnTo>
                <a:lnTo>
                  <a:pt x="148088" y="624913"/>
                </a:lnTo>
                <a:lnTo>
                  <a:pt x="147824" y="629146"/>
                </a:lnTo>
                <a:lnTo>
                  <a:pt x="147824" y="633378"/>
                </a:lnTo>
                <a:lnTo>
                  <a:pt x="147824" y="1898686"/>
                </a:lnTo>
                <a:lnTo>
                  <a:pt x="147824" y="1902918"/>
                </a:lnTo>
                <a:lnTo>
                  <a:pt x="148088" y="1906887"/>
                </a:lnTo>
                <a:lnTo>
                  <a:pt x="148882" y="1911119"/>
                </a:lnTo>
                <a:lnTo>
                  <a:pt x="149411" y="1915087"/>
                </a:lnTo>
                <a:lnTo>
                  <a:pt x="150204" y="1918791"/>
                </a:lnTo>
                <a:lnTo>
                  <a:pt x="151526" y="1922759"/>
                </a:lnTo>
                <a:lnTo>
                  <a:pt x="152848" y="1926463"/>
                </a:lnTo>
                <a:lnTo>
                  <a:pt x="154435" y="1930166"/>
                </a:lnTo>
                <a:lnTo>
                  <a:pt x="156022" y="1933605"/>
                </a:lnTo>
                <a:lnTo>
                  <a:pt x="157608" y="1937309"/>
                </a:lnTo>
                <a:lnTo>
                  <a:pt x="159724" y="1940748"/>
                </a:lnTo>
                <a:lnTo>
                  <a:pt x="161839" y="1944187"/>
                </a:lnTo>
                <a:lnTo>
                  <a:pt x="164219" y="1947097"/>
                </a:lnTo>
                <a:lnTo>
                  <a:pt x="166599" y="1950272"/>
                </a:lnTo>
                <a:lnTo>
                  <a:pt x="169244" y="1953446"/>
                </a:lnTo>
                <a:lnTo>
                  <a:pt x="171888" y="1956091"/>
                </a:lnTo>
                <a:lnTo>
                  <a:pt x="175062" y="1958737"/>
                </a:lnTo>
                <a:lnTo>
                  <a:pt x="177971" y="1961382"/>
                </a:lnTo>
                <a:lnTo>
                  <a:pt x="181144" y="1963763"/>
                </a:lnTo>
                <a:lnTo>
                  <a:pt x="184582" y="1965880"/>
                </a:lnTo>
                <a:lnTo>
                  <a:pt x="187755" y="1967996"/>
                </a:lnTo>
                <a:lnTo>
                  <a:pt x="191457" y="1970112"/>
                </a:lnTo>
                <a:lnTo>
                  <a:pt x="194895" y="1971700"/>
                </a:lnTo>
                <a:lnTo>
                  <a:pt x="198597" y="1973551"/>
                </a:lnTo>
                <a:lnTo>
                  <a:pt x="202299" y="1974874"/>
                </a:lnTo>
                <a:lnTo>
                  <a:pt x="206266" y="1976197"/>
                </a:lnTo>
                <a:lnTo>
                  <a:pt x="209968" y="1977255"/>
                </a:lnTo>
                <a:lnTo>
                  <a:pt x="213935" y="1978049"/>
                </a:lnTo>
                <a:lnTo>
                  <a:pt x="218166" y="1978842"/>
                </a:lnTo>
                <a:lnTo>
                  <a:pt x="222133" y="1979636"/>
                </a:lnTo>
                <a:lnTo>
                  <a:pt x="226364" y="1979900"/>
                </a:lnTo>
                <a:lnTo>
                  <a:pt x="230859" y="1979900"/>
                </a:lnTo>
                <a:lnTo>
                  <a:pt x="1273033" y="1979900"/>
                </a:lnTo>
                <a:lnTo>
                  <a:pt x="1276999" y="1979900"/>
                </a:lnTo>
                <a:lnTo>
                  <a:pt x="1281230" y="1979636"/>
                </a:lnTo>
                <a:lnTo>
                  <a:pt x="1285461" y="1978842"/>
                </a:lnTo>
                <a:lnTo>
                  <a:pt x="1289693" y="1978049"/>
                </a:lnTo>
                <a:lnTo>
                  <a:pt x="1293395" y="1977255"/>
                </a:lnTo>
                <a:lnTo>
                  <a:pt x="1297626" y="1976197"/>
                </a:lnTo>
                <a:lnTo>
                  <a:pt x="1301593" y="1974874"/>
                </a:lnTo>
                <a:lnTo>
                  <a:pt x="1305030" y="1973551"/>
                </a:lnTo>
                <a:lnTo>
                  <a:pt x="1308997" y="1971700"/>
                </a:lnTo>
                <a:lnTo>
                  <a:pt x="1312435" y="1970112"/>
                </a:lnTo>
                <a:lnTo>
                  <a:pt x="1315873" y="1967996"/>
                </a:lnTo>
                <a:lnTo>
                  <a:pt x="1319310" y="1965880"/>
                </a:lnTo>
                <a:lnTo>
                  <a:pt x="1322484" y="1963763"/>
                </a:lnTo>
                <a:lnTo>
                  <a:pt x="1325657" y="1961382"/>
                </a:lnTo>
                <a:lnTo>
                  <a:pt x="1328566" y="1958737"/>
                </a:lnTo>
                <a:lnTo>
                  <a:pt x="1331475" y="1956091"/>
                </a:lnTo>
                <a:lnTo>
                  <a:pt x="1334119" y="1953446"/>
                </a:lnTo>
                <a:lnTo>
                  <a:pt x="1336764" y="1950272"/>
                </a:lnTo>
                <a:lnTo>
                  <a:pt x="1339144" y="1947097"/>
                </a:lnTo>
                <a:lnTo>
                  <a:pt x="1341524" y="1944187"/>
                </a:lnTo>
                <a:lnTo>
                  <a:pt x="1343639" y="1940748"/>
                </a:lnTo>
                <a:lnTo>
                  <a:pt x="1345755" y="1937309"/>
                </a:lnTo>
                <a:lnTo>
                  <a:pt x="1347606" y="1933605"/>
                </a:lnTo>
                <a:lnTo>
                  <a:pt x="1349457" y="1930166"/>
                </a:lnTo>
                <a:lnTo>
                  <a:pt x="1350779" y="1926463"/>
                </a:lnTo>
                <a:lnTo>
                  <a:pt x="1352101" y="1922759"/>
                </a:lnTo>
                <a:lnTo>
                  <a:pt x="1353159" y="1918791"/>
                </a:lnTo>
                <a:lnTo>
                  <a:pt x="1354217" y="1915087"/>
                </a:lnTo>
                <a:lnTo>
                  <a:pt x="1354746" y="1911119"/>
                </a:lnTo>
                <a:lnTo>
                  <a:pt x="1355275" y="1906887"/>
                </a:lnTo>
                <a:lnTo>
                  <a:pt x="1355539" y="1902918"/>
                </a:lnTo>
                <a:lnTo>
                  <a:pt x="1355804" y="1898686"/>
                </a:lnTo>
                <a:lnTo>
                  <a:pt x="1355804" y="1327749"/>
                </a:lnTo>
                <a:lnTo>
                  <a:pt x="1312492" y="1370013"/>
                </a:lnTo>
                <a:lnTo>
                  <a:pt x="1031875" y="1095852"/>
                </a:lnTo>
                <a:lnTo>
                  <a:pt x="1355804" y="779295"/>
                </a:lnTo>
                <a:lnTo>
                  <a:pt x="1355804" y="633378"/>
                </a:lnTo>
                <a:lnTo>
                  <a:pt x="1355539" y="629146"/>
                </a:lnTo>
                <a:lnTo>
                  <a:pt x="1355275" y="624913"/>
                </a:lnTo>
                <a:lnTo>
                  <a:pt x="1354746" y="620945"/>
                </a:lnTo>
                <a:lnTo>
                  <a:pt x="1354217" y="616977"/>
                </a:lnTo>
                <a:lnTo>
                  <a:pt x="1353159" y="613009"/>
                </a:lnTo>
                <a:lnTo>
                  <a:pt x="1352101" y="609041"/>
                </a:lnTo>
                <a:lnTo>
                  <a:pt x="1350779" y="605601"/>
                </a:lnTo>
                <a:lnTo>
                  <a:pt x="1349457" y="601633"/>
                </a:lnTo>
                <a:lnTo>
                  <a:pt x="1347606" y="598194"/>
                </a:lnTo>
                <a:lnTo>
                  <a:pt x="1345755" y="594491"/>
                </a:lnTo>
                <a:lnTo>
                  <a:pt x="1343639" y="591316"/>
                </a:lnTo>
                <a:lnTo>
                  <a:pt x="1341524" y="588142"/>
                </a:lnTo>
                <a:lnTo>
                  <a:pt x="1339144" y="584703"/>
                </a:lnTo>
                <a:lnTo>
                  <a:pt x="1336764" y="581793"/>
                </a:lnTo>
                <a:lnTo>
                  <a:pt x="1334119" y="578883"/>
                </a:lnTo>
                <a:lnTo>
                  <a:pt x="1331475" y="575708"/>
                </a:lnTo>
                <a:lnTo>
                  <a:pt x="1328566" y="573063"/>
                </a:lnTo>
                <a:lnTo>
                  <a:pt x="1325657" y="570682"/>
                </a:lnTo>
                <a:lnTo>
                  <a:pt x="1322484" y="568301"/>
                </a:lnTo>
                <a:lnTo>
                  <a:pt x="1319310" y="565920"/>
                </a:lnTo>
                <a:lnTo>
                  <a:pt x="1315873" y="564068"/>
                </a:lnTo>
                <a:lnTo>
                  <a:pt x="1312435" y="561952"/>
                </a:lnTo>
                <a:lnTo>
                  <a:pt x="1308997" y="560100"/>
                </a:lnTo>
                <a:lnTo>
                  <a:pt x="1305030" y="558513"/>
                </a:lnTo>
                <a:lnTo>
                  <a:pt x="1301593" y="557190"/>
                </a:lnTo>
                <a:lnTo>
                  <a:pt x="1297626" y="555867"/>
                </a:lnTo>
                <a:lnTo>
                  <a:pt x="1293395" y="554809"/>
                </a:lnTo>
                <a:lnTo>
                  <a:pt x="1289693" y="553751"/>
                </a:lnTo>
                <a:lnTo>
                  <a:pt x="1285461" y="553222"/>
                </a:lnTo>
                <a:lnTo>
                  <a:pt x="1281230" y="552693"/>
                </a:lnTo>
                <a:lnTo>
                  <a:pt x="1276999" y="552428"/>
                </a:lnTo>
                <a:lnTo>
                  <a:pt x="1273033" y="552164"/>
                </a:lnTo>
                <a:lnTo>
                  <a:pt x="230859" y="552164"/>
                </a:lnTo>
                <a:close/>
                <a:moveTo>
                  <a:pt x="1950691" y="197947"/>
                </a:moveTo>
                <a:lnTo>
                  <a:pt x="2231837" y="472902"/>
                </a:lnTo>
                <a:lnTo>
                  <a:pt x="1503363" y="1183758"/>
                </a:lnTo>
                <a:lnTo>
                  <a:pt x="1503363" y="1898686"/>
                </a:lnTo>
                <a:lnTo>
                  <a:pt x="1503099" y="1910326"/>
                </a:lnTo>
                <a:lnTo>
                  <a:pt x="1502305" y="1921701"/>
                </a:lnTo>
                <a:lnTo>
                  <a:pt x="1500719" y="1933076"/>
                </a:lnTo>
                <a:lnTo>
                  <a:pt x="1498603" y="1944187"/>
                </a:lnTo>
                <a:lnTo>
                  <a:pt x="1495959" y="1955033"/>
                </a:lnTo>
                <a:lnTo>
                  <a:pt x="1493050" y="1965880"/>
                </a:lnTo>
                <a:lnTo>
                  <a:pt x="1489348" y="1976197"/>
                </a:lnTo>
                <a:lnTo>
                  <a:pt x="1485381" y="1986249"/>
                </a:lnTo>
                <a:lnTo>
                  <a:pt x="1480621" y="1996567"/>
                </a:lnTo>
                <a:lnTo>
                  <a:pt x="1475332" y="2006090"/>
                </a:lnTo>
                <a:lnTo>
                  <a:pt x="1469779" y="2015614"/>
                </a:lnTo>
                <a:lnTo>
                  <a:pt x="1463961" y="2024873"/>
                </a:lnTo>
                <a:lnTo>
                  <a:pt x="1457614" y="2033338"/>
                </a:lnTo>
                <a:lnTo>
                  <a:pt x="1450739" y="2042068"/>
                </a:lnTo>
                <a:lnTo>
                  <a:pt x="1443334" y="2050004"/>
                </a:lnTo>
                <a:lnTo>
                  <a:pt x="1435930" y="2057940"/>
                </a:lnTo>
                <a:lnTo>
                  <a:pt x="1427997" y="2065612"/>
                </a:lnTo>
                <a:lnTo>
                  <a:pt x="1419535" y="2072755"/>
                </a:lnTo>
                <a:lnTo>
                  <a:pt x="1410543" y="2079104"/>
                </a:lnTo>
                <a:lnTo>
                  <a:pt x="1401817" y="2085453"/>
                </a:lnTo>
                <a:lnTo>
                  <a:pt x="1392561" y="2091273"/>
                </a:lnTo>
                <a:lnTo>
                  <a:pt x="1382777" y="2096828"/>
                </a:lnTo>
                <a:lnTo>
                  <a:pt x="1372992" y="2101855"/>
                </a:lnTo>
                <a:lnTo>
                  <a:pt x="1362415" y="2106352"/>
                </a:lnTo>
                <a:lnTo>
                  <a:pt x="1352101" y="2110320"/>
                </a:lnTo>
                <a:lnTo>
                  <a:pt x="1341259" y="2114024"/>
                </a:lnTo>
                <a:lnTo>
                  <a:pt x="1330417" y="2116934"/>
                </a:lnTo>
                <a:lnTo>
                  <a:pt x="1319310" y="2119314"/>
                </a:lnTo>
                <a:lnTo>
                  <a:pt x="1307939" y="2121431"/>
                </a:lnTo>
                <a:lnTo>
                  <a:pt x="1296304" y="2123018"/>
                </a:lnTo>
                <a:lnTo>
                  <a:pt x="1284933" y="2123812"/>
                </a:lnTo>
                <a:lnTo>
                  <a:pt x="1273033" y="2124076"/>
                </a:lnTo>
                <a:lnTo>
                  <a:pt x="230859" y="2124076"/>
                </a:lnTo>
                <a:lnTo>
                  <a:pt x="218959" y="2123812"/>
                </a:lnTo>
                <a:lnTo>
                  <a:pt x="207059" y="2123018"/>
                </a:lnTo>
                <a:lnTo>
                  <a:pt x="195688" y="2121431"/>
                </a:lnTo>
                <a:lnTo>
                  <a:pt x="184582" y="2119314"/>
                </a:lnTo>
                <a:lnTo>
                  <a:pt x="173211" y="2116934"/>
                </a:lnTo>
                <a:lnTo>
                  <a:pt x="162104" y="2114024"/>
                </a:lnTo>
                <a:lnTo>
                  <a:pt x="151526" y="2110320"/>
                </a:lnTo>
                <a:lnTo>
                  <a:pt x="140948" y="2106352"/>
                </a:lnTo>
                <a:lnTo>
                  <a:pt x="130900" y="2101855"/>
                </a:lnTo>
                <a:lnTo>
                  <a:pt x="120851" y="2096828"/>
                </a:lnTo>
                <a:lnTo>
                  <a:pt x="111331" y="2091273"/>
                </a:lnTo>
                <a:lnTo>
                  <a:pt x="101811" y="2085453"/>
                </a:lnTo>
                <a:lnTo>
                  <a:pt x="92820" y="2079104"/>
                </a:lnTo>
                <a:lnTo>
                  <a:pt x="84357" y="2072755"/>
                </a:lnTo>
                <a:lnTo>
                  <a:pt x="75895" y="2065612"/>
                </a:lnTo>
                <a:lnTo>
                  <a:pt x="67962" y="2057940"/>
                </a:lnTo>
                <a:lnTo>
                  <a:pt x="60293" y="2050004"/>
                </a:lnTo>
                <a:lnTo>
                  <a:pt x="53153" y="2042068"/>
                </a:lnTo>
                <a:lnTo>
                  <a:pt x="46278" y="2033338"/>
                </a:lnTo>
                <a:lnTo>
                  <a:pt x="39666" y="2024873"/>
                </a:lnTo>
                <a:lnTo>
                  <a:pt x="33584" y="2015614"/>
                </a:lnTo>
                <a:lnTo>
                  <a:pt x="28031" y="2006090"/>
                </a:lnTo>
                <a:lnTo>
                  <a:pt x="23006" y="1996567"/>
                </a:lnTo>
                <a:lnTo>
                  <a:pt x="18511" y="1986249"/>
                </a:lnTo>
                <a:lnTo>
                  <a:pt x="14280" y="1976197"/>
                </a:lnTo>
                <a:lnTo>
                  <a:pt x="10578" y="1965880"/>
                </a:lnTo>
                <a:lnTo>
                  <a:pt x="7669" y="1955033"/>
                </a:lnTo>
                <a:lnTo>
                  <a:pt x="4760" y="1944187"/>
                </a:lnTo>
                <a:lnTo>
                  <a:pt x="2909" y="1933076"/>
                </a:lnTo>
                <a:lnTo>
                  <a:pt x="1322" y="1921701"/>
                </a:lnTo>
                <a:lnTo>
                  <a:pt x="529" y="1910326"/>
                </a:lnTo>
                <a:lnTo>
                  <a:pt x="0" y="1898686"/>
                </a:lnTo>
                <a:lnTo>
                  <a:pt x="0" y="633378"/>
                </a:lnTo>
                <a:lnTo>
                  <a:pt x="529" y="621739"/>
                </a:lnTo>
                <a:lnTo>
                  <a:pt x="1322" y="610363"/>
                </a:lnTo>
                <a:lnTo>
                  <a:pt x="2909" y="598988"/>
                </a:lnTo>
                <a:lnTo>
                  <a:pt x="4760" y="587613"/>
                </a:lnTo>
                <a:lnTo>
                  <a:pt x="7669" y="577031"/>
                </a:lnTo>
                <a:lnTo>
                  <a:pt x="10578" y="566449"/>
                </a:lnTo>
                <a:lnTo>
                  <a:pt x="14280" y="555867"/>
                </a:lnTo>
                <a:lnTo>
                  <a:pt x="18511" y="545550"/>
                </a:lnTo>
                <a:lnTo>
                  <a:pt x="23006" y="535762"/>
                </a:lnTo>
                <a:lnTo>
                  <a:pt x="28031" y="525974"/>
                </a:lnTo>
                <a:lnTo>
                  <a:pt x="33584" y="516451"/>
                </a:lnTo>
                <a:lnTo>
                  <a:pt x="39666" y="507456"/>
                </a:lnTo>
                <a:lnTo>
                  <a:pt x="46278" y="498462"/>
                </a:lnTo>
                <a:lnTo>
                  <a:pt x="53153" y="489996"/>
                </a:lnTo>
                <a:lnTo>
                  <a:pt x="60293" y="481795"/>
                </a:lnTo>
                <a:lnTo>
                  <a:pt x="67962" y="474124"/>
                </a:lnTo>
                <a:lnTo>
                  <a:pt x="75895" y="466717"/>
                </a:lnTo>
                <a:lnTo>
                  <a:pt x="84357" y="459574"/>
                </a:lnTo>
                <a:lnTo>
                  <a:pt x="92820" y="452696"/>
                </a:lnTo>
                <a:lnTo>
                  <a:pt x="101811" y="446347"/>
                </a:lnTo>
                <a:lnTo>
                  <a:pt x="111331" y="440527"/>
                </a:lnTo>
                <a:lnTo>
                  <a:pt x="120851" y="435236"/>
                </a:lnTo>
                <a:lnTo>
                  <a:pt x="130900" y="430474"/>
                </a:lnTo>
                <a:lnTo>
                  <a:pt x="140948" y="425712"/>
                </a:lnTo>
                <a:lnTo>
                  <a:pt x="151526" y="421744"/>
                </a:lnTo>
                <a:lnTo>
                  <a:pt x="162104" y="418305"/>
                </a:lnTo>
                <a:lnTo>
                  <a:pt x="173211" y="415131"/>
                </a:lnTo>
                <a:lnTo>
                  <a:pt x="184582" y="412485"/>
                </a:lnTo>
                <a:lnTo>
                  <a:pt x="195688" y="410634"/>
                </a:lnTo>
                <a:lnTo>
                  <a:pt x="207059" y="409311"/>
                </a:lnTo>
                <a:lnTo>
                  <a:pt x="218959" y="408253"/>
                </a:lnTo>
                <a:lnTo>
                  <a:pt x="230859" y="407988"/>
                </a:lnTo>
                <a:lnTo>
                  <a:pt x="1273033" y="407988"/>
                </a:lnTo>
                <a:lnTo>
                  <a:pt x="1284933" y="408253"/>
                </a:lnTo>
                <a:lnTo>
                  <a:pt x="1296304" y="409311"/>
                </a:lnTo>
                <a:lnTo>
                  <a:pt x="1307939" y="410369"/>
                </a:lnTo>
                <a:lnTo>
                  <a:pt x="1319310" y="412485"/>
                </a:lnTo>
                <a:lnTo>
                  <a:pt x="1330417" y="415131"/>
                </a:lnTo>
                <a:lnTo>
                  <a:pt x="1341259" y="418305"/>
                </a:lnTo>
                <a:lnTo>
                  <a:pt x="1352101" y="421744"/>
                </a:lnTo>
                <a:lnTo>
                  <a:pt x="1362415" y="425712"/>
                </a:lnTo>
                <a:lnTo>
                  <a:pt x="1372992" y="430210"/>
                </a:lnTo>
                <a:lnTo>
                  <a:pt x="1382777" y="435236"/>
                </a:lnTo>
                <a:lnTo>
                  <a:pt x="1392561" y="440527"/>
                </a:lnTo>
                <a:lnTo>
                  <a:pt x="1401817" y="446347"/>
                </a:lnTo>
                <a:lnTo>
                  <a:pt x="1410543" y="452696"/>
                </a:lnTo>
                <a:lnTo>
                  <a:pt x="1419535" y="459574"/>
                </a:lnTo>
                <a:lnTo>
                  <a:pt x="1427997" y="466452"/>
                </a:lnTo>
                <a:lnTo>
                  <a:pt x="1435930" y="473859"/>
                </a:lnTo>
                <a:lnTo>
                  <a:pt x="1443334" y="481795"/>
                </a:lnTo>
                <a:lnTo>
                  <a:pt x="1450739" y="489996"/>
                </a:lnTo>
                <a:lnTo>
                  <a:pt x="1457614" y="498462"/>
                </a:lnTo>
                <a:lnTo>
                  <a:pt x="1463961" y="507456"/>
                </a:lnTo>
                <a:lnTo>
                  <a:pt x="1469779" y="516451"/>
                </a:lnTo>
                <a:lnTo>
                  <a:pt x="1475332" y="525974"/>
                </a:lnTo>
                <a:lnTo>
                  <a:pt x="1480621" y="535762"/>
                </a:lnTo>
                <a:lnTo>
                  <a:pt x="1485381" y="545550"/>
                </a:lnTo>
                <a:lnTo>
                  <a:pt x="1489348" y="555867"/>
                </a:lnTo>
                <a:lnTo>
                  <a:pt x="1493050" y="566449"/>
                </a:lnTo>
                <a:lnTo>
                  <a:pt x="1495959" y="577031"/>
                </a:lnTo>
                <a:lnTo>
                  <a:pt x="1498603" y="587613"/>
                </a:lnTo>
                <a:lnTo>
                  <a:pt x="1500719" y="598988"/>
                </a:lnTo>
                <a:lnTo>
                  <a:pt x="1502305" y="610363"/>
                </a:lnTo>
                <a:lnTo>
                  <a:pt x="1503099" y="621739"/>
                </a:lnTo>
                <a:lnTo>
                  <a:pt x="1503363" y="633378"/>
                </a:lnTo>
                <a:lnTo>
                  <a:pt x="1503363" y="635094"/>
                </a:lnTo>
                <a:lnTo>
                  <a:pt x="1950691" y="197947"/>
                </a:lnTo>
                <a:close/>
                <a:moveTo>
                  <a:pt x="2235011" y="0"/>
                </a:moveTo>
                <a:lnTo>
                  <a:pt x="2244532" y="265"/>
                </a:lnTo>
                <a:lnTo>
                  <a:pt x="2254054" y="794"/>
                </a:lnTo>
                <a:lnTo>
                  <a:pt x="2263575" y="2117"/>
                </a:lnTo>
                <a:lnTo>
                  <a:pt x="2272832" y="3440"/>
                </a:lnTo>
                <a:lnTo>
                  <a:pt x="2282354" y="5557"/>
                </a:lnTo>
                <a:lnTo>
                  <a:pt x="2291611" y="7939"/>
                </a:lnTo>
                <a:lnTo>
                  <a:pt x="2300867" y="11115"/>
                </a:lnTo>
                <a:lnTo>
                  <a:pt x="2309860" y="14290"/>
                </a:lnTo>
                <a:lnTo>
                  <a:pt x="2318588" y="18260"/>
                </a:lnTo>
                <a:lnTo>
                  <a:pt x="2327316" y="22229"/>
                </a:lnTo>
                <a:lnTo>
                  <a:pt x="2336044" y="26728"/>
                </a:lnTo>
                <a:lnTo>
                  <a:pt x="2344243" y="32021"/>
                </a:lnTo>
                <a:lnTo>
                  <a:pt x="2352442" y="37578"/>
                </a:lnTo>
                <a:lnTo>
                  <a:pt x="2360376" y="43400"/>
                </a:lnTo>
                <a:lnTo>
                  <a:pt x="2368046" y="50016"/>
                </a:lnTo>
                <a:lnTo>
                  <a:pt x="2375187" y="56897"/>
                </a:lnTo>
                <a:lnTo>
                  <a:pt x="2382328" y="64042"/>
                </a:lnTo>
                <a:lnTo>
                  <a:pt x="2388940" y="71451"/>
                </a:lnTo>
                <a:lnTo>
                  <a:pt x="2395024" y="79126"/>
                </a:lnTo>
                <a:lnTo>
                  <a:pt x="2400842" y="87065"/>
                </a:lnTo>
                <a:lnTo>
                  <a:pt x="2406132" y="95533"/>
                </a:lnTo>
                <a:lnTo>
                  <a:pt x="2410893" y="103737"/>
                </a:lnTo>
                <a:lnTo>
                  <a:pt x="2415124" y="112205"/>
                </a:lnTo>
                <a:lnTo>
                  <a:pt x="2418827" y="120938"/>
                </a:lnTo>
                <a:lnTo>
                  <a:pt x="2422265" y="129671"/>
                </a:lnTo>
                <a:lnTo>
                  <a:pt x="2425175" y="138669"/>
                </a:lnTo>
                <a:lnTo>
                  <a:pt x="2427820" y="147666"/>
                </a:lnTo>
                <a:lnTo>
                  <a:pt x="2429935" y="156928"/>
                </a:lnTo>
                <a:lnTo>
                  <a:pt x="2431522" y="165926"/>
                </a:lnTo>
                <a:lnTo>
                  <a:pt x="2432580" y="175188"/>
                </a:lnTo>
                <a:lnTo>
                  <a:pt x="2433109" y="184450"/>
                </a:lnTo>
                <a:lnTo>
                  <a:pt x="2433638" y="193713"/>
                </a:lnTo>
                <a:lnTo>
                  <a:pt x="2433109" y="203239"/>
                </a:lnTo>
                <a:lnTo>
                  <a:pt x="2432580" y="212502"/>
                </a:lnTo>
                <a:lnTo>
                  <a:pt x="2431522" y="221764"/>
                </a:lnTo>
                <a:lnTo>
                  <a:pt x="2429935" y="231026"/>
                </a:lnTo>
                <a:lnTo>
                  <a:pt x="2427820" y="240024"/>
                </a:lnTo>
                <a:lnTo>
                  <a:pt x="2425175" y="249021"/>
                </a:lnTo>
                <a:lnTo>
                  <a:pt x="2422265" y="258019"/>
                </a:lnTo>
                <a:lnTo>
                  <a:pt x="2418827" y="267016"/>
                </a:lnTo>
                <a:lnTo>
                  <a:pt x="2415124" y="275485"/>
                </a:lnTo>
                <a:lnTo>
                  <a:pt x="2410893" y="283953"/>
                </a:lnTo>
                <a:lnTo>
                  <a:pt x="2406132" y="292157"/>
                </a:lnTo>
                <a:lnTo>
                  <a:pt x="2400842" y="300625"/>
                </a:lnTo>
                <a:lnTo>
                  <a:pt x="2395024" y="308564"/>
                </a:lnTo>
                <a:lnTo>
                  <a:pt x="2388940" y="316238"/>
                </a:lnTo>
                <a:lnTo>
                  <a:pt x="2382328" y="323648"/>
                </a:lnTo>
                <a:lnTo>
                  <a:pt x="2375187" y="330793"/>
                </a:lnTo>
                <a:lnTo>
                  <a:pt x="2295842" y="408596"/>
                </a:lnTo>
                <a:lnTo>
                  <a:pt x="2015490" y="134434"/>
                </a:lnTo>
                <a:lnTo>
                  <a:pt x="2095099" y="56897"/>
                </a:lnTo>
                <a:lnTo>
                  <a:pt x="2102505" y="50016"/>
                </a:lnTo>
                <a:lnTo>
                  <a:pt x="2110175" y="43400"/>
                </a:lnTo>
                <a:lnTo>
                  <a:pt x="2117845" y="37578"/>
                </a:lnTo>
                <a:lnTo>
                  <a:pt x="2126044" y="32021"/>
                </a:lnTo>
                <a:lnTo>
                  <a:pt x="2134507" y="26728"/>
                </a:lnTo>
                <a:lnTo>
                  <a:pt x="2142971" y="22229"/>
                </a:lnTo>
                <a:lnTo>
                  <a:pt x="2151963" y="18260"/>
                </a:lnTo>
                <a:lnTo>
                  <a:pt x="2160427" y="14290"/>
                </a:lnTo>
                <a:lnTo>
                  <a:pt x="2169684" y="11115"/>
                </a:lnTo>
                <a:lnTo>
                  <a:pt x="2178676" y="7939"/>
                </a:lnTo>
                <a:lnTo>
                  <a:pt x="2187933" y="5557"/>
                </a:lnTo>
                <a:lnTo>
                  <a:pt x="2197454" y="3440"/>
                </a:lnTo>
                <a:lnTo>
                  <a:pt x="2206447" y="2117"/>
                </a:lnTo>
                <a:lnTo>
                  <a:pt x="2215968" y="794"/>
                </a:lnTo>
                <a:lnTo>
                  <a:pt x="2225490" y="265"/>
                </a:lnTo>
                <a:lnTo>
                  <a:pt x="2235011" y="0"/>
                </a:lnTo>
                <a:close/>
              </a:path>
            </a:pathLst>
          </a:custGeom>
          <a:solidFill>
            <a:srgbClr val="19D3E0"/>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1277" name="文本框 29"/>
          <p:cNvSpPr txBox="1"/>
          <p:nvPr/>
        </p:nvSpPr>
        <p:spPr>
          <a:xfrm>
            <a:off x="2786063" y="5356225"/>
            <a:ext cx="1398587" cy="369888"/>
          </a:xfrm>
          <a:prstGeom prst="rect">
            <a:avLst/>
          </a:prstGeom>
          <a:noFill/>
          <a:ln w="9525">
            <a:noFill/>
          </a:ln>
        </p:spPr>
        <p:txBody>
          <a:bodyPr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r>
              <a:rPr lang="zh-CN" altLang="en-US">
                <a:solidFill>
                  <a:srgbClr val="17C2CF"/>
                </a:solidFill>
                <a:latin typeface="微软雅黑" panose="020b0503020204020204" pitchFamily="2" charset="-122"/>
                <a:ea typeface="微软雅黑" panose="020b0503020204020204" pitchFamily="2" charset="-122"/>
              </a:rPr>
              <a:t>退缩</a:t>
            </a:r>
          </a:p>
        </p:txBody>
      </p:sp>
      <p:sp>
        <p:nvSpPr>
          <p:cNvPr id="11278" name="KSO_Shape"/>
          <p:cNvSpPr/>
          <p:nvPr/>
        </p:nvSpPr>
        <p:spPr>
          <a:xfrm>
            <a:off x="3232150" y="4868863"/>
            <a:ext cx="544513" cy="463550"/>
          </a:xfrm>
          <a:custGeom>
            <a:cxnLst>
              <a:cxn ang="0">
                <a:pos x="292270" y="318071"/>
              </a:cxn>
              <a:cxn ang="0">
                <a:pos x="286229" y="332280"/>
              </a:cxn>
              <a:cxn ang="0">
                <a:pos x="165488" y="329540"/>
              </a:cxn>
              <a:cxn ang="0">
                <a:pos x="166378" y="314566"/>
              </a:cxn>
              <a:cxn ang="0">
                <a:pos x="264184" y="266902"/>
              </a:cxn>
              <a:cxn ang="0">
                <a:pos x="267296" y="279757"/>
              </a:cxn>
              <a:cxn ang="0">
                <a:pos x="194079" y="284507"/>
              </a:cxn>
              <a:cxn ang="0">
                <a:pos x="187348" y="273108"/>
              </a:cxn>
              <a:cxn ang="0">
                <a:pos x="73916" y="215063"/>
              </a:cxn>
              <a:cxn ang="0">
                <a:pos x="191034" y="223894"/>
              </a:cxn>
              <a:cxn ang="0">
                <a:pos x="181751" y="236792"/>
              </a:cxn>
              <a:cxn ang="0">
                <a:pos x="62026" y="231518"/>
              </a:cxn>
              <a:cxn ang="0">
                <a:pos x="66350" y="216969"/>
              </a:cxn>
              <a:cxn ang="0">
                <a:pos x="259830" y="195760"/>
              </a:cxn>
              <a:cxn ang="0">
                <a:pos x="245978" y="220012"/>
              </a:cxn>
              <a:cxn ang="0">
                <a:pos x="239019" y="219629"/>
              </a:cxn>
              <a:cxn ang="0">
                <a:pos x="69264" y="169001"/>
              </a:cxn>
              <a:cxn ang="0">
                <a:pos x="141274" y="175926"/>
              </a:cxn>
              <a:cxn ang="0">
                <a:pos x="135749" y="187870"/>
              </a:cxn>
              <a:cxn ang="0">
                <a:pos x="62024" y="184312"/>
              </a:cxn>
              <a:cxn ang="0">
                <a:pos x="63929" y="171161"/>
              </a:cxn>
              <a:cxn ang="0">
                <a:pos x="200187" y="121033"/>
              </a:cxn>
              <a:cxn ang="0">
                <a:pos x="202474" y="137424"/>
              </a:cxn>
              <a:cxn ang="0">
                <a:pos x="64120" y="141872"/>
              </a:cxn>
              <a:cxn ang="0">
                <a:pos x="57132" y="126878"/>
              </a:cxn>
              <a:cxn ang="0">
                <a:pos x="351089" y="82340"/>
              </a:cxn>
              <a:cxn ang="0">
                <a:pos x="374755" y="102544"/>
              </a:cxn>
              <a:cxn ang="0">
                <a:pos x="377554" y="114870"/>
              </a:cxn>
              <a:cxn ang="0">
                <a:pos x="286518" y="202674"/>
              </a:cxn>
              <a:cxn ang="0">
                <a:pos x="272395" y="201721"/>
              </a:cxn>
              <a:cxn ang="0">
                <a:pos x="261644" y="191365"/>
              </a:cxn>
              <a:cxn ang="0">
                <a:pos x="257318" y="176498"/>
              </a:cxn>
              <a:cxn ang="0">
                <a:pos x="348354" y="82531"/>
              </a:cxn>
              <a:cxn ang="0">
                <a:pos x="47711" y="87922"/>
              </a:cxn>
              <a:cxn ang="0">
                <a:pos x="27381" y="107356"/>
              </a:cxn>
              <a:cxn ang="0">
                <a:pos x="24713" y="336814"/>
              </a:cxn>
              <a:cxn ang="0">
                <a:pos x="40977" y="359868"/>
              </a:cxn>
              <a:cxn ang="0">
                <a:pos x="330738" y="366410"/>
              </a:cxn>
              <a:cxn ang="0">
                <a:pos x="356150" y="353580"/>
              </a:cxn>
              <a:cxn ang="0">
                <a:pos x="366378" y="326907"/>
              </a:cxn>
              <a:cxn ang="0">
                <a:pos x="384103" y="368442"/>
              </a:cxn>
              <a:cxn ang="0">
                <a:pos x="361931" y="385780"/>
              </a:cxn>
              <a:cxn ang="0">
                <a:pos x="24269" y="384382"/>
              </a:cxn>
              <a:cxn ang="0">
                <a:pos x="3939" y="365076"/>
              </a:cxn>
              <a:cxn ang="0">
                <a:pos x="1271" y="93638"/>
              </a:cxn>
              <a:cxn ang="0">
                <a:pos x="17534" y="70647"/>
              </a:cxn>
              <a:cxn ang="0">
                <a:pos x="417755" y="21284"/>
              </a:cxn>
              <a:cxn ang="0">
                <a:pos x="431777" y="27432"/>
              </a:cxn>
              <a:cxn ang="0">
                <a:pos x="439708" y="42327"/>
              </a:cxn>
              <a:cxn ang="0">
                <a:pos x="435711" y="56842"/>
              </a:cxn>
              <a:cxn ang="0">
                <a:pos x="387679" y="100957"/>
              </a:cxn>
              <a:cxn ang="0">
                <a:pos x="369088" y="81245"/>
              </a:cxn>
              <a:cxn ang="0">
                <a:pos x="360332" y="69392"/>
              </a:cxn>
              <a:cxn ang="0">
                <a:pos x="410648" y="22171"/>
              </a:cxn>
              <a:cxn ang="0">
                <a:pos x="452914" y="8408"/>
              </a:cxn>
              <a:cxn ang="0">
                <a:pos x="452020" y="25389"/>
              </a:cxn>
              <a:cxn ang="0">
                <a:pos x="441164" y="25262"/>
              </a:cxn>
              <a:cxn ang="0">
                <a:pos x="429096" y="14281"/>
              </a:cxn>
              <a:cxn ang="0">
                <a:pos x="441803" y="3876"/>
              </a:cxn>
              <a:cxn ang="0">
                <a:pos x="406088" y="5270"/>
              </a:cxn>
              <a:cxn ang="0">
                <a:pos x="326424" y="91681"/>
              </a:cxn>
              <a:cxn ang="0">
                <a:pos x="315216" y="89966"/>
              </a:cxn>
              <a:cxn ang="0">
                <a:pos x="315789" y="78792"/>
              </a:cxn>
            </a:cxnLst>
            <a:rect l="0" t="0" r="0" b="0"/>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19D3E0"/>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cxnSp>
        <p:nvCxnSpPr>
          <p:cNvPr id="11279" name="直接连接符 26"/>
          <p:cNvCxnSpPr/>
          <p:nvPr/>
        </p:nvCxnSpPr>
        <p:spPr>
          <a:xfrm flipH="1">
            <a:off x="2873375" y="3421063"/>
            <a:ext cx="5135563" cy="0"/>
          </a:xfrm>
          <a:prstGeom prst="line">
            <a:avLst/>
          </a:prstGeom>
          <a:ln w="3175" cap="flat" cmpd="sng">
            <a:solidFill>
              <a:srgbClr val="DDDDDD"/>
            </a:solidFill>
            <a:prstDash val="solid"/>
            <a:round/>
            <a:headEnd type="none" w="med" len="med"/>
            <a:tailEnd type="none" w="med" len="med"/>
          </a:ln>
        </p:spPr>
      </p:cxnSp>
      <p:cxnSp>
        <p:nvCxnSpPr>
          <p:cNvPr id="11280" name="直接连接符 27"/>
          <p:cNvCxnSpPr/>
          <p:nvPr/>
        </p:nvCxnSpPr>
        <p:spPr>
          <a:xfrm flipH="1">
            <a:off x="2873375" y="4716463"/>
            <a:ext cx="5135563" cy="0"/>
          </a:xfrm>
          <a:prstGeom prst="line">
            <a:avLst/>
          </a:prstGeom>
          <a:ln w="3175" cap="flat" cmpd="sng">
            <a:solidFill>
              <a:srgbClr val="DDDDDD"/>
            </a:solidFill>
            <a:prstDash val="solid"/>
            <a:round/>
            <a:headEnd type="none" w="med" len="med"/>
            <a:tailEnd type="none" w="med" len="med"/>
          </a:ln>
        </p:spPr>
      </p:cxnSp>
      <p:sp>
        <p:nvSpPr>
          <p:cNvPr id="11281" name="文本框 20"/>
          <p:cNvSpPr txBox="1"/>
          <p:nvPr/>
        </p:nvSpPr>
        <p:spPr>
          <a:xfrm>
            <a:off x="6807200" y="6169025"/>
            <a:ext cx="2152650" cy="368300"/>
          </a:xfrm>
          <a:prstGeom prst="rect">
            <a:avLst/>
          </a:prstGeom>
          <a:noFill/>
          <a:ln w="9525">
            <a:noFill/>
          </a:ln>
        </p:spPr>
        <p:txBody>
          <a:bodyPr wrap="square"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r>
              <a:rPr lang="zh-CN" altLang="en-US">
                <a:solidFill>
                  <a:srgbClr val="17C2CF"/>
                </a:solidFill>
                <a:latin typeface="微软雅黑" panose="020b0503020204020204" pitchFamily="2" charset="-122"/>
                <a:ea typeface="微软雅黑" panose="020b0503020204020204" pitchFamily="2" charset="-122"/>
              </a:rPr>
              <a:t>体验并分析原因</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289" name="标题 1"/>
          <p:cNvSpPr>
            <a:spLocks noGrp="1"/>
          </p:cNvSpPr>
          <p:nvPr>
            <p:ph type="title" idx="4294967295"/>
          </p:nvPr>
        </p:nvSpPr>
        <p:spPr>
          <a:xfrm>
            <a:off x="628650" y="365125"/>
            <a:ext cx="7886700" cy="1325563"/>
          </a:xfrm>
        </p:spPr>
        <p:txBody>
          <a:bodyPr wrap="square" anchor="ctr" anchorCtr="0"/>
          <a:lstStyle/>
          <a:p>
            <a:r>
              <a:rPr lang="zh-CN" altLang="en-US"/>
              <a:t>当心，是什么在起作用</a:t>
            </a:r>
          </a:p>
        </p:txBody>
      </p:sp>
      <p:sp>
        <p:nvSpPr>
          <p:cNvPr id="12290" name="任意多边形 8"/>
          <p:cNvSpPr/>
          <p:nvPr/>
        </p:nvSpPr>
        <p:spPr>
          <a:xfrm>
            <a:off x="1298575" y="3505200"/>
            <a:ext cx="7216775" cy="2255838"/>
          </a:xfrm>
          <a:custGeom>
            <a:gdLst>
              <a:gd name="txL" fmla="*/ 0 w 7559675"/>
              <a:gd name="txT" fmla="*/ 0 h 2476500"/>
              <a:gd name="txR" fmla="*/ 7559675 w 7559675"/>
              <a:gd name="txB" fmla="*/ 2476500 h 2476500"/>
            </a:gdLst>
            <a:cxnLst>
              <a:cxn ang="0">
                <a:pos x="992525" y="0"/>
              </a:cxn>
              <a:cxn ang="0">
                <a:pos x="1175707" y="219800"/>
              </a:cxn>
              <a:cxn ang="0">
                <a:pos x="6784975" y="219800"/>
              </a:cxn>
              <a:cxn ang="0">
                <a:pos x="6784975" y="2255837"/>
              </a:cxn>
              <a:cxn ang="0">
                <a:pos x="0" y="2255837"/>
              </a:cxn>
              <a:cxn ang="0">
                <a:pos x="0" y="219800"/>
              </a:cxn>
              <a:cxn ang="0">
                <a:pos x="809342" y="219800"/>
              </a:cxn>
            </a:cxnLst>
            <a:rect l="txL" t="txT" r="txR" b="txB"/>
            <a:pathLst>
              <a:path w="7559675" h="2476500">
                <a:moveTo>
                  <a:pt x="1105850" y="0"/>
                </a:moveTo>
                <a:lnTo>
                  <a:pt x="1309948" y="241300"/>
                </a:lnTo>
                <a:lnTo>
                  <a:pt x="7559675" y="241300"/>
                </a:lnTo>
                <a:lnTo>
                  <a:pt x="7559675" y="2476500"/>
                </a:lnTo>
                <a:lnTo>
                  <a:pt x="0" y="2476500"/>
                </a:lnTo>
                <a:lnTo>
                  <a:pt x="0" y="241300"/>
                </a:lnTo>
                <a:lnTo>
                  <a:pt x="901752" y="241300"/>
                </a:lnTo>
                <a:lnTo>
                  <a:pt x="1105850" y="0"/>
                </a:lnTo>
                <a:close/>
              </a:path>
            </a:pathLst>
          </a:custGeom>
          <a:noFill/>
          <a:ln w="6350" cap="flat" cmpd="sng">
            <a:solidFill>
              <a:srgbClr val="DBDBDB"/>
            </a:solidFill>
            <a:prstDash val="solid"/>
            <a:miter/>
            <a:headEnd type="none" w="med" len="med"/>
            <a:tailEnd type="none" w="med" len="med"/>
          </a:ln>
        </p:spPr>
        <p:txBody>
          <a:bodyPr tIns="28800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30000"/>
              </a:lnSpc>
            </a:pPr>
            <a:r>
              <a:rPr lang="zh-CN" altLang="en-US">
                <a:solidFill>
                  <a:srgbClr val="75797D"/>
                </a:solidFill>
                <a:latin typeface="幼圆" pitchFamily="1" charset="-122"/>
                <a:ea typeface="幼圆" pitchFamily="1" charset="-122"/>
              </a:rPr>
              <a:t>闭上眼睛，想想最近一次，或你小时候的某一次别人想以让你感到难受来激励你做得更好的情景。要注意你是怎么想自己的，又是怎么想别人的，以及你想将来要怎么做。你感觉到自己受到 要做得的激励了吗？如果是，这种激励让你感觉好吗？是否是建立在你对自己或对他人的负面情绪上的？你是否觉得更想要放弃努力或掩盖错误，以免将来再受羞辱？或者想要舍弃自我，去讨好别人。</a:t>
            </a:r>
          </a:p>
        </p:txBody>
      </p:sp>
      <p:sp>
        <p:nvSpPr>
          <p:cNvPr id="12291" name="任意多边形 2"/>
          <p:cNvSpPr/>
          <p:nvPr/>
        </p:nvSpPr>
        <p:spPr>
          <a:xfrm>
            <a:off x="1062038" y="1868488"/>
            <a:ext cx="1636712" cy="1636712"/>
          </a:xfrm>
          <a:custGeom>
            <a:cxnLst>
              <a:cxn ang="0">
                <a:pos x="818356" y="163486"/>
              </a:cxn>
              <a:cxn ang="0">
                <a:pos x="163486" y="818356"/>
              </a:cxn>
              <a:cxn ang="0">
                <a:pos x="818356" y="1473226"/>
              </a:cxn>
              <a:cxn ang="0">
                <a:pos x="1473226" y="818356"/>
              </a:cxn>
              <a:cxn ang="0">
                <a:pos x="818356" y="163486"/>
              </a:cxn>
              <a:cxn ang="0">
                <a:pos x="818356" y="0"/>
              </a:cxn>
              <a:cxn ang="0">
                <a:pos x="1636712" y="818356"/>
              </a:cxn>
              <a:cxn ang="0">
                <a:pos x="818356" y="1636712"/>
              </a:cxn>
              <a:cxn ang="0">
                <a:pos x="0" y="818356"/>
              </a:cxn>
              <a:cxn ang="0">
                <a:pos x="818356" y="0"/>
              </a:cxn>
            </a:cxnLst>
            <a:rect l="0" t="0" r="0" b="0"/>
            <a:pathLst>
              <a:path w="1596616" h="1596616">
                <a:moveTo>
                  <a:pt x="798308" y="159481"/>
                </a:moveTo>
                <a:cubicBezTo>
                  <a:pt x="445494" y="159481"/>
                  <a:pt x="159481" y="445494"/>
                  <a:pt x="159481" y="798308"/>
                </a:cubicBezTo>
                <a:cubicBezTo>
                  <a:pt x="159481" y="1151122"/>
                  <a:pt x="445494" y="1437135"/>
                  <a:pt x="798308" y="1437135"/>
                </a:cubicBezTo>
                <a:cubicBezTo>
                  <a:pt x="1151122" y="1437135"/>
                  <a:pt x="1437135" y="1151122"/>
                  <a:pt x="1437135" y="798308"/>
                </a:cubicBezTo>
                <a:cubicBezTo>
                  <a:pt x="1437135" y="445494"/>
                  <a:pt x="1151122" y="159481"/>
                  <a:pt x="798308" y="159481"/>
                </a:cubicBezTo>
                <a:close/>
                <a:moveTo>
                  <a:pt x="798308" y="0"/>
                </a:moveTo>
                <a:cubicBezTo>
                  <a:pt x="1239201" y="0"/>
                  <a:pt x="1596616" y="357415"/>
                  <a:pt x="1596616" y="798308"/>
                </a:cubicBezTo>
                <a:cubicBezTo>
                  <a:pt x="1596616" y="1239201"/>
                  <a:pt x="1239201" y="1596616"/>
                  <a:pt x="798308" y="1596616"/>
                </a:cubicBezTo>
                <a:cubicBezTo>
                  <a:pt x="357415" y="1596616"/>
                  <a:pt x="0" y="1239201"/>
                  <a:pt x="0" y="798308"/>
                </a:cubicBezTo>
                <a:cubicBezTo>
                  <a:pt x="0" y="357415"/>
                  <a:pt x="357415" y="0"/>
                  <a:pt x="798308" y="0"/>
                </a:cubicBezTo>
                <a:close/>
              </a:path>
            </a:pathLst>
          </a:custGeom>
          <a:solidFill>
            <a:srgbClr val="1BBB9A"/>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2292" name="文本框 7"/>
          <p:cNvSpPr txBox="1"/>
          <p:nvPr/>
        </p:nvSpPr>
        <p:spPr>
          <a:xfrm>
            <a:off x="3959225" y="2425700"/>
            <a:ext cx="4124325" cy="944563"/>
          </a:xfrm>
          <a:prstGeom prst="rect">
            <a:avLst/>
          </a:prstGeom>
          <a:noFill/>
          <a:ln w="9525">
            <a:noFill/>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zh-CN" altLang="en-US" sz="2800">
                <a:solidFill>
                  <a:srgbClr val="1BBB9A"/>
                </a:solidFill>
                <a:latin typeface="微软雅黑" panose="020b0503020204020204" pitchFamily="2" charset="-122"/>
                <a:ea typeface="微软雅黑" panose="020b0503020204020204" pitchFamily="2" charset="-122"/>
              </a:rPr>
              <a:t>要让孩子做得更好，就得让他先感到自己很糟糕</a:t>
            </a:r>
          </a:p>
        </p:txBody>
      </p:sp>
      <p:sp>
        <p:nvSpPr>
          <p:cNvPr id="12293" name="椭圆 12"/>
          <p:cNvSpPr/>
          <p:nvPr/>
        </p:nvSpPr>
        <p:spPr>
          <a:xfrm>
            <a:off x="2320925" y="1868488"/>
            <a:ext cx="1636713" cy="1636712"/>
          </a:xfrm>
          <a:prstGeom prst="ellipse">
            <a:avLst/>
          </a:prstGeom>
          <a:solidFill>
            <a:srgbClr val="1BBB9A"/>
          </a:solidFill>
          <a:ln w="9525">
            <a:noFill/>
          </a:ln>
        </p:spPr>
        <p:txBody>
          <a:bodyPr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endParaRPr lang="zh-CN" altLang="en-US" sz="4000">
              <a:solidFill>
                <a:srgbClr val="FFFFFF"/>
              </a:solidFill>
              <a:latin typeface="Bodoni MT Black" pitchFamily="2" charset="0"/>
              <a:ea typeface="宋体" panose="02010600030101010101" pitchFamily="2" charset="-122"/>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313" name="文本框 16"/>
          <p:cNvSpPr txBox="1"/>
          <p:nvPr/>
        </p:nvSpPr>
        <p:spPr>
          <a:xfrm>
            <a:off x="5830888" y="4021138"/>
            <a:ext cx="2462212" cy="1279525"/>
          </a:xfrm>
          <a:prstGeom prst="rect">
            <a:avLst/>
          </a:prstGeom>
          <a:noFill/>
          <a:ln w="9525">
            <a:noFill/>
          </a:ln>
        </p:spPr>
        <p:txBody>
          <a:bodyPr lIns="216000" tIns="0" rIns="72000" bIns="7200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20000"/>
              </a:lnSpc>
            </a:pPr>
            <a:r>
              <a:rPr lang="zh-CN" altLang="en-US">
                <a:solidFill>
                  <a:srgbClr val="333333"/>
                </a:solidFill>
                <a:latin typeface="幼圆" pitchFamily="1" charset="-122"/>
                <a:ea typeface="幼圆" pitchFamily="1" charset="-122"/>
              </a:rPr>
              <a:t>4．是否能教给孩子有价值的社会技能和生活技能，培养孩子的良好品格？</a:t>
            </a:r>
          </a:p>
        </p:txBody>
      </p:sp>
      <p:sp>
        <p:nvSpPr>
          <p:cNvPr id="13314" name="任意多边形 6"/>
          <p:cNvSpPr/>
          <p:nvPr/>
        </p:nvSpPr>
        <p:spPr>
          <a:xfrm>
            <a:off x="1201738" y="2276475"/>
            <a:ext cx="2462212" cy="1281113"/>
          </a:xfrm>
          <a:custGeom>
            <a:gdLst>
              <a:gd name="txL" fmla="*/ 0 w 2462212"/>
              <a:gd name="txT" fmla="*/ 0 h 942975"/>
              <a:gd name="txR" fmla="*/ 2462212 w 2462212"/>
              <a:gd name="txB" fmla="*/ 942975 h 942975"/>
            </a:gdLst>
            <a:cxnLst>
              <a:cxn ang="0">
                <a:pos x="0" y="1281113"/>
              </a:cxn>
              <a:cxn ang="0">
                <a:pos x="0" y="197343"/>
              </a:cxn>
              <a:cxn ang="0">
                <a:pos x="145256" y="0"/>
              </a:cxn>
              <a:cxn ang="0">
                <a:pos x="2462212" y="0"/>
              </a:cxn>
            </a:cxnLst>
            <a:rect l="txL" t="txT" r="txR" b="txB"/>
            <a:pathLst>
              <a:path w="2462212" h="942975">
                <a:moveTo>
                  <a:pt x="0" y="942975"/>
                </a:moveTo>
                <a:lnTo>
                  <a:pt x="0" y="145256"/>
                </a:lnTo>
                <a:cubicBezTo>
                  <a:pt x="31751" y="46830"/>
                  <a:pt x="87312" y="12700"/>
                  <a:pt x="145256" y="0"/>
                </a:cubicBezTo>
                <a:lnTo>
                  <a:pt x="2462212" y="0"/>
                </a:lnTo>
              </a:path>
            </a:pathLst>
          </a:custGeom>
          <a:noFill/>
          <a:ln w="15875" cap="flat" cmpd="sng">
            <a:solidFill>
              <a:srgbClr val="00B050"/>
            </a:solidFill>
            <a:prstDash val="solid"/>
            <a:miter/>
            <a:headEnd type="oval" w="sm" len="sm"/>
            <a:tailEnd type="none" w="med" len="med"/>
          </a:ln>
        </p:spPr>
        <p:txBody>
          <a:bodyPr lIns="216000" tIns="72000" rIns="7200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20000"/>
              </a:lnSpc>
            </a:pPr>
            <a:r>
              <a:rPr lang="zh-CN" altLang="en-US">
                <a:solidFill>
                  <a:srgbClr val="333333"/>
                </a:solidFill>
                <a:latin typeface="幼圆" pitchFamily="1" charset="-122"/>
                <a:ea typeface="幼圆" pitchFamily="1" charset="-122"/>
              </a:rPr>
              <a:t>1．是否和善与坚定并行？</a:t>
            </a:r>
          </a:p>
        </p:txBody>
      </p:sp>
      <p:sp>
        <p:nvSpPr>
          <p:cNvPr id="13315" name="任意多边形 7"/>
          <p:cNvSpPr/>
          <p:nvPr/>
        </p:nvSpPr>
        <p:spPr>
          <a:xfrm>
            <a:off x="4287838" y="2276475"/>
            <a:ext cx="2462212" cy="1281113"/>
          </a:xfrm>
          <a:custGeom>
            <a:gdLst>
              <a:gd name="txL" fmla="*/ 0 w 2462212"/>
              <a:gd name="txT" fmla="*/ 0 h 942975"/>
              <a:gd name="txR" fmla="*/ 2462212 w 2462212"/>
              <a:gd name="txB" fmla="*/ 942975 h 942975"/>
            </a:gdLst>
            <a:cxnLst>
              <a:cxn ang="0">
                <a:pos x="0" y="1281113"/>
              </a:cxn>
              <a:cxn ang="0">
                <a:pos x="0" y="197343"/>
              </a:cxn>
              <a:cxn ang="0">
                <a:pos x="145256" y="0"/>
              </a:cxn>
              <a:cxn ang="0">
                <a:pos x="2462212" y="0"/>
              </a:cxn>
            </a:cxnLst>
            <a:rect l="txL" t="txT" r="txR" b="txB"/>
            <a:pathLst>
              <a:path w="2462212" h="942975">
                <a:moveTo>
                  <a:pt x="0" y="942975"/>
                </a:moveTo>
                <a:lnTo>
                  <a:pt x="0" y="145256"/>
                </a:lnTo>
                <a:cubicBezTo>
                  <a:pt x="31751" y="46830"/>
                  <a:pt x="87312" y="12700"/>
                  <a:pt x="145256" y="0"/>
                </a:cubicBezTo>
                <a:lnTo>
                  <a:pt x="2462212" y="0"/>
                </a:lnTo>
              </a:path>
            </a:pathLst>
          </a:custGeom>
          <a:noFill/>
          <a:ln w="15875" cap="flat" cmpd="sng">
            <a:solidFill>
              <a:srgbClr val="00B050"/>
            </a:solidFill>
            <a:prstDash val="solid"/>
            <a:miter/>
            <a:headEnd type="oval" w="sm" len="sm"/>
            <a:tailEnd type="none" w="med" len="med"/>
          </a:ln>
        </p:spPr>
        <p:txBody>
          <a:bodyPr lIns="216000" tIns="72000" rIns="7200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20000"/>
              </a:lnSpc>
            </a:pPr>
            <a:r>
              <a:rPr lang="zh-CN" altLang="en-US">
                <a:solidFill>
                  <a:srgbClr val="333333"/>
                </a:solidFill>
                <a:latin typeface="幼圆" pitchFamily="1" charset="-122"/>
                <a:ea typeface="幼圆" pitchFamily="1" charset="-122"/>
              </a:rPr>
              <a:t>3．是否长期有效？</a:t>
            </a:r>
          </a:p>
        </p:txBody>
      </p:sp>
      <p:sp>
        <p:nvSpPr>
          <p:cNvPr id="13316" name="文本框 17"/>
          <p:cNvSpPr txBox="1"/>
          <p:nvPr/>
        </p:nvSpPr>
        <p:spPr>
          <a:xfrm>
            <a:off x="2744788" y="4021138"/>
            <a:ext cx="2462212" cy="1279525"/>
          </a:xfrm>
          <a:prstGeom prst="rect">
            <a:avLst/>
          </a:prstGeom>
          <a:noFill/>
          <a:ln w="9525">
            <a:noFill/>
          </a:ln>
        </p:spPr>
        <p:txBody>
          <a:bodyPr lIns="216000" tIns="0" rIns="72000" bIns="7200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20000"/>
              </a:lnSpc>
            </a:pPr>
            <a:r>
              <a:rPr lang="zh-CN" altLang="en-US">
                <a:solidFill>
                  <a:srgbClr val="333333"/>
                </a:solidFill>
                <a:latin typeface="幼圆" pitchFamily="1" charset="-122"/>
                <a:ea typeface="幼圆" pitchFamily="1" charset="-122"/>
              </a:rPr>
              <a:t>2．是否有助于孩子感受到归属感和价值感？</a:t>
            </a:r>
          </a:p>
        </p:txBody>
      </p:sp>
      <p:sp>
        <p:nvSpPr>
          <p:cNvPr id="13317" name="任意多边形 8"/>
          <p:cNvSpPr/>
          <p:nvPr/>
        </p:nvSpPr>
        <p:spPr>
          <a:xfrm flipV="1">
            <a:off x="2744788" y="4021138"/>
            <a:ext cx="2462212" cy="1279525"/>
          </a:xfrm>
          <a:custGeom>
            <a:cxnLst>
              <a:cxn ang="0">
                <a:pos x="0" y="1279525"/>
              </a:cxn>
              <a:cxn ang="0">
                <a:pos x="0" y="197098"/>
              </a:cxn>
              <a:cxn ang="0">
                <a:pos x="145256" y="0"/>
              </a:cxn>
              <a:cxn ang="0">
                <a:pos x="2462212" y="0"/>
              </a:cxn>
            </a:cxnLst>
            <a:rect l="0" t="0" r="0" b="0"/>
            <a:pathLst>
              <a:path w="2462212" h="942975">
                <a:moveTo>
                  <a:pt x="0" y="942975"/>
                </a:moveTo>
                <a:lnTo>
                  <a:pt x="0" y="145256"/>
                </a:lnTo>
                <a:cubicBezTo>
                  <a:pt x="31751" y="46830"/>
                  <a:pt x="87312" y="12700"/>
                  <a:pt x="145256" y="0"/>
                </a:cubicBezTo>
                <a:lnTo>
                  <a:pt x="2462212" y="0"/>
                </a:lnTo>
              </a:path>
            </a:pathLst>
          </a:custGeom>
          <a:noFill/>
          <a:ln w="15875" cap="flat" cmpd="sng">
            <a:solidFill>
              <a:srgbClr val="00B050"/>
            </a:solidFill>
            <a:prstDash val="solid"/>
            <a:round/>
            <a:headEnd type="oval" w="sm" len="sm"/>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3318" name="任意多边形 9"/>
          <p:cNvSpPr/>
          <p:nvPr/>
        </p:nvSpPr>
        <p:spPr>
          <a:xfrm flipV="1">
            <a:off x="5830888" y="4021138"/>
            <a:ext cx="2462212" cy="1279525"/>
          </a:xfrm>
          <a:custGeom>
            <a:cxnLst>
              <a:cxn ang="0">
                <a:pos x="0" y="1279525"/>
              </a:cxn>
              <a:cxn ang="0">
                <a:pos x="0" y="197098"/>
              </a:cxn>
              <a:cxn ang="0">
                <a:pos x="145256" y="0"/>
              </a:cxn>
              <a:cxn ang="0">
                <a:pos x="2462212" y="0"/>
              </a:cxn>
            </a:cxnLst>
            <a:rect l="0" t="0" r="0" b="0"/>
            <a:pathLst>
              <a:path w="2462212" h="942975">
                <a:moveTo>
                  <a:pt x="0" y="942975"/>
                </a:moveTo>
                <a:lnTo>
                  <a:pt x="0" y="145256"/>
                </a:lnTo>
                <a:cubicBezTo>
                  <a:pt x="31751" y="46830"/>
                  <a:pt x="87312" y="12700"/>
                  <a:pt x="145256" y="0"/>
                </a:cubicBezTo>
                <a:lnTo>
                  <a:pt x="2462212" y="0"/>
                </a:lnTo>
              </a:path>
            </a:pathLst>
          </a:custGeom>
          <a:noFill/>
          <a:ln w="15875" cap="flat" cmpd="sng">
            <a:solidFill>
              <a:srgbClr val="00B050"/>
            </a:solidFill>
            <a:prstDash val="solid"/>
            <a:round/>
            <a:headEnd type="oval" w="sm" len="sm"/>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3319" name="圆角矩形 2"/>
          <p:cNvSpPr/>
          <p:nvPr/>
        </p:nvSpPr>
        <p:spPr>
          <a:xfrm>
            <a:off x="730250" y="3665538"/>
            <a:ext cx="7704138" cy="247650"/>
          </a:xfrm>
          <a:prstGeom prst="roundRect">
            <a:avLst>
              <a:gd name="adj" fmla="val 50000"/>
            </a:avLst>
          </a:prstGeom>
          <a:solidFill>
            <a:srgbClr val="00B050"/>
          </a:solid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endParaRPr lang="zh-CN" altLang="en-US">
              <a:solidFill>
                <a:srgbClr val="FFFFFF"/>
              </a:solidFill>
              <a:latin typeface="微软雅黑" panose="020b0503020204020204" pitchFamily="2" charset="-122"/>
              <a:ea typeface="微软雅黑" panose="020b0503020204020204" pitchFamily="2" charset="-122"/>
            </a:endParaRPr>
          </a:p>
        </p:txBody>
      </p:sp>
      <p:sp>
        <p:nvSpPr>
          <p:cNvPr id="13320" name="KSO_Shape"/>
          <p:cNvSpPr/>
          <p:nvPr/>
        </p:nvSpPr>
        <p:spPr>
          <a:xfrm>
            <a:off x="4187825" y="3686175"/>
            <a:ext cx="196850" cy="201613"/>
          </a:xfrm>
          <a:custGeom>
            <a:cxnLst>
              <a:cxn ang="0">
                <a:pos x="84684" y="63111"/>
              </a:cxn>
              <a:cxn ang="0">
                <a:pos x="72972" y="69835"/>
              </a:cxn>
              <a:cxn ang="0">
                <a:pos x="64188" y="79991"/>
              </a:cxn>
              <a:cxn ang="0">
                <a:pos x="59229" y="92691"/>
              </a:cxn>
              <a:cxn ang="0">
                <a:pos x="58876" y="106922"/>
              </a:cxn>
              <a:cxn ang="0">
                <a:pos x="63249" y="119949"/>
              </a:cxn>
              <a:cxn ang="0">
                <a:pos x="71536" y="130516"/>
              </a:cxn>
              <a:cxn ang="0">
                <a:pos x="82874" y="137791"/>
              </a:cxn>
              <a:cxn ang="0">
                <a:pos x="96362" y="140906"/>
              </a:cxn>
              <a:cxn ang="0">
                <a:pos x="110327" y="139136"/>
              </a:cxn>
              <a:cxn ang="0">
                <a:pos x="122369" y="132976"/>
              </a:cxn>
              <a:cxn ang="0">
                <a:pos x="131591" y="123259"/>
              </a:cxn>
              <a:cxn ang="0">
                <a:pos x="137180" y="110834"/>
              </a:cxn>
              <a:cxn ang="0">
                <a:pos x="138221" y="96691"/>
              </a:cxn>
              <a:cxn ang="0">
                <a:pos x="134483" y="83381"/>
              </a:cxn>
              <a:cxn ang="0">
                <a:pos x="126718" y="72418"/>
              </a:cxn>
              <a:cxn ang="0">
                <a:pos x="115764" y="64615"/>
              </a:cxn>
              <a:cxn ang="0">
                <a:pos x="102517" y="60882"/>
              </a:cxn>
              <a:cxn ang="0">
                <a:pos x="108761" y="389"/>
              </a:cxn>
              <a:cxn ang="0">
                <a:pos x="111778" y="4972"/>
              </a:cxn>
              <a:cxn ang="0">
                <a:pos x="130087" y="27053"/>
              </a:cxn>
              <a:cxn ang="0">
                <a:pos x="147020" y="13411"/>
              </a:cxn>
              <a:cxn ang="0">
                <a:pos x="165047" y="24859"/>
              </a:cxn>
              <a:cxn ang="0">
                <a:pos x="165541" y="30928"/>
              </a:cxn>
              <a:cxn ang="0">
                <a:pos x="166458" y="58493"/>
              </a:cxn>
              <a:cxn ang="0">
                <a:pos x="188524" y="58582"/>
              </a:cxn>
              <a:cxn ang="0">
                <a:pos x="196779" y="78398"/>
              </a:cxn>
              <a:cxn ang="0">
                <a:pos x="193904" y="83742"/>
              </a:cxn>
              <a:cxn ang="0">
                <a:pos x="178347" y="105274"/>
              </a:cxn>
              <a:cxn ang="0">
                <a:pos x="196074" y="119765"/>
              </a:cxn>
              <a:cxn ang="0">
                <a:pos x="191241" y="140448"/>
              </a:cxn>
              <a:cxn ang="0">
                <a:pos x="185914" y="143332"/>
              </a:cxn>
              <a:cxn ang="0">
                <a:pos x="161396" y="150356"/>
              </a:cxn>
              <a:cxn ang="0">
                <a:pos x="166335" y="173233"/>
              </a:cxn>
              <a:cxn ang="0">
                <a:pos x="150513" y="187459"/>
              </a:cxn>
              <a:cxn ang="0">
                <a:pos x="144463" y="186963"/>
              </a:cxn>
              <a:cxn ang="0">
                <a:pos x="121867" y="177603"/>
              </a:cxn>
              <a:cxn ang="0">
                <a:pos x="111390" y="198588"/>
              </a:cxn>
              <a:cxn ang="0">
                <a:pos x="90029" y="201613"/>
              </a:cxn>
              <a:cxn ang="0">
                <a:pos x="85302" y="198127"/>
              </a:cxn>
              <a:cxn ang="0">
                <a:pos x="73607" y="177161"/>
              </a:cxn>
              <a:cxn ang="0">
                <a:pos x="51999" y="187299"/>
              </a:cxn>
              <a:cxn ang="0">
                <a:pos x="46126" y="187299"/>
              </a:cxn>
              <a:cxn ang="0">
                <a:pos x="30586" y="172756"/>
              </a:cxn>
              <a:cxn ang="0">
                <a:pos x="35472" y="150356"/>
              </a:cxn>
              <a:cxn ang="0">
                <a:pos x="10936" y="143332"/>
              </a:cxn>
              <a:cxn ang="0">
                <a:pos x="5627" y="140448"/>
              </a:cxn>
              <a:cxn ang="0">
                <a:pos x="776" y="119765"/>
              </a:cxn>
              <a:cxn ang="0">
                <a:pos x="18609" y="106743"/>
              </a:cxn>
              <a:cxn ang="0">
                <a:pos x="3193" y="83848"/>
              </a:cxn>
              <a:cxn ang="0">
                <a:pos x="35" y="78646"/>
              </a:cxn>
              <a:cxn ang="0">
                <a:pos x="7479" y="59007"/>
              </a:cxn>
              <a:cxn ang="0">
                <a:pos x="28910" y="61041"/>
              </a:cxn>
              <a:cxn ang="0">
                <a:pos x="41257" y="44640"/>
              </a:cxn>
              <a:cxn ang="0">
                <a:pos x="31027" y="26062"/>
              </a:cxn>
              <a:cxn ang="0">
                <a:pos x="47925" y="13500"/>
              </a:cxn>
              <a:cxn ang="0">
                <a:pos x="53058" y="15411"/>
              </a:cxn>
              <a:cxn ang="0">
                <a:pos x="80680" y="22523"/>
              </a:cxn>
              <a:cxn ang="0">
                <a:pos x="86536" y="1469"/>
              </a:cxn>
            </a:cxnLst>
            <a:rect l="0" t="0" r="0" b="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FFFFFF"/>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3321" name="KSO_Shape"/>
          <p:cNvSpPr/>
          <p:nvPr/>
        </p:nvSpPr>
        <p:spPr>
          <a:xfrm>
            <a:off x="1101725" y="3686175"/>
            <a:ext cx="200025" cy="201613"/>
          </a:xfrm>
          <a:custGeom>
            <a:cxnLst>
              <a:cxn ang="0">
                <a:pos x="105384" y="162877"/>
              </a:cxn>
              <a:cxn ang="0">
                <a:pos x="109404" y="169711"/>
              </a:cxn>
              <a:cxn ang="0">
                <a:pos x="107874" y="175934"/>
              </a:cxn>
              <a:cxn ang="0">
                <a:pos x="101154" y="179992"/>
              </a:cxn>
              <a:cxn ang="0">
                <a:pos x="95034" y="178466"/>
              </a:cxn>
              <a:cxn ang="0">
                <a:pos x="91043" y="171633"/>
              </a:cxn>
              <a:cxn ang="0">
                <a:pos x="92543" y="165409"/>
              </a:cxn>
              <a:cxn ang="0">
                <a:pos x="99264" y="161321"/>
              </a:cxn>
              <a:cxn ang="0">
                <a:pos x="174193" y="93027"/>
              </a:cxn>
              <a:cxn ang="0">
                <a:pos x="178253" y="99861"/>
              </a:cxn>
              <a:cxn ang="0">
                <a:pos x="176708" y="106084"/>
              </a:cxn>
              <a:cxn ang="0">
                <a:pos x="169922" y="110173"/>
              </a:cxn>
              <a:cxn ang="0">
                <a:pos x="163772" y="108617"/>
              </a:cxn>
              <a:cxn ang="0">
                <a:pos x="159712" y="101783"/>
              </a:cxn>
              <a:cxn ang="0">
                <a:pos x="161257" y="95559"/>
              </a:cxn>
              <a:cxn ang="0">
                <a:pos x="168013" y="91471"/>
              </a:cxn>
              <a:cxn ang="0">
                <a:pos x="106304" y="24179"/>
              </a:cxn>
              <a:cxn ang="0">
                <a:pos x="112456" y="93365"/>
              </a:cxn>
              <a:cxn ang="0">
                <a:pos x="113813" y="105176"/>
              </a:cxn>
              <a:cxn ang="0">
                <a:pos x="108053" y="112968"/>
              </a:cxn>
              <a:cxn ang="0">
                <a:pos x="97889" y="115342"/>
              </a:cxn>
              <a:cxn ang="0">
                <a:pos x="87122" y="107732"/>
              </a:cxn>
              <a:cxn ang="0">
                <a:pos x="40343" y="102740"/>
              </a:cxn>
              <a:cxn ang="0">
                <a:pos x="43751" y="94279"/>
              </a:cxn>
              <a:cxn ang="0">
                <a:pos x="93033" y="87917"/>
              </a:cxn>
              <a:cxn ang="0">
                <a:pos x="97979" y="20770"/>
              </a:cxn>
              <a:cxn ang="0">
                <a:pos x="76526" y="17582"/>
              </a:cxn>
              <a:cxn ang="0">
                <a:pos x="50353" y="30266"/>
              </a:cxn>
              <a:cxn ang="0">
                <a:pos x="30037" y="50738"/>
              </a:cxn>
              <a:cxn ang="0">
                <a:pos x="17449" y="77111"/>
              </a:cxn>
              <a:cxn ang="0">
                <a:pos x="14400" y="107438"/>
              </a:cxn>
              <a:cxn ang="0">
                <a:pos x="21765" y="136366"/>
              </a:cxn>
              <a:cxn ang="0">
                <a:pos x="37916" y="160457"/>
              </a:cxn>
              <a:cxn ang="0">
                <a:pos x="60980" y="177826"/>
              </a:cxn>
              <a:cxn ang="0">
                <a:pos x="89085" y="186617"/>
              </a:cxn>
              <a:cxn ang="0">
                <a:pos x="119363" y="185096"/>
              </a:cxn>
              <a:cxn ang="0">
                <a:pos x="146230" y="173689"/>
              </a:cxn>
              <a:cxn ang="0">
                <a:pos x="167513" y="154191"/>
              </a:cxn>
              <a:cxn ang="0">
                <a:pos x="181339" y="128518"/>
              </a:cxn>
              <a:cxn ang="0">
                <a:pos x="185807" y="98556"/>
              </a:cxn>
              <a:cxn ang="0">
                <a:pos x="179890" y="69111"/>
              </a:cxn>
              <a:cxn ang="0">
                <a:pos x="164886" y="44228"/>
              </a:cxn>
              <a:cxn ang="0">
                <a:pos x="142728" y="25764"/>
              </a:cxn>
              <a:cxn ang="0">
                <a:pos x="115197" y="15635"/>
              </a:cxn>
              <a:cxn ang="0">
                <a:pos x="112722" y="821"/>
              </a:cxn>
              <a:cxn ang="0">
                <a:pos x="145506" y="11072"/>
              </a:cxn>
              <a:cxn ang="0">
                <a:pos x="172373" y="31270"/>
              </a:cxn>
              <a:cxn ang="0">
                <a:pos x="191180" y="59346"/>
              </a:cxn>
              <a:cxn ang="0">
                <a:pos x="199723" y="93050"/>
              </a:cxn>
              <a:cxn ang="0">
                <a:pos x="196221" y="128366"/>
              </a:cxn>
              <a:cxn ang="0">
                <a:pos x="181550" y="159118"/>
              </a:cxn>
              <a:cxn ang="0">
                <a:pos x="157883" y="182966"/>
              </a:cxn>
              <a:cxn ang="0">
                <a:pos x="127363" y="197750"/>
              </a:cxn>
              <a:cxn ang="0">
                <a:pos x="92345" y="201278"/>
              </a:cxn>
              <a:cxn ang="0">
                <a:pos x="58897" y="192670"/>
              </a:cxn>
              <a:cxn ang="0">
                <a:pos x="31033" y="173719"/>
              </a:cxn>
              <a:cxn ang="0">
                <a:pos x="10928" y="146647"/>
              </a:cxn>
              <a:cxn ang="0">
                <a:pos x="785" y="113643"/>
              </a:cxn>
              <a:cxn ang="0">
                <a:pos x="2566" y="78054"/>
              </a:cxn>
              <a:cxn ang="0">
                <a:pos x="15758" y="46540"/>
              </a:cxn>
              <a:cxn ang="0">
                <a:pos x="38308" y="21506"/>
              </a:cxn>
              <a:cxn ang="0">
                <a:pos x="67983" y="5293"/>
              </a:cxn>
            </a:cxnLst>
            <a:rect l="0" t="0" r="0" b="0"/>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rgbClr val="FFFFFF"/>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3322" name="KSO_Shape"/>
          <p:cNvSpPr/>
          <p:nvPr/>
        </p:nvSpPr>
        <p:spPr>
          <a:xfrm>
            <a:off x="2646363" y="3686175"/>
            <a:ext cx="196850" cy="201613"/>
          </a:xfrm>
          <a:custGeom>
            <a:cxnLst>
              <a:cxn ang="0">
                <a:pos x="73169" y="25570"/>
              </a:cxn>
              <a:cxn ang="0">
                <a:pos x="25451" y="73510"/>
              </a:cxn>
              <a:cxn ang="0">
                <a:pos x="73169" y="121451"/>
              </a:cxn>
              <a:cxn ang="0">
                <a:pos x="120887" y="73510"/>
              </a:cxn>
              <a:cxn ang="0">
                <a:pos x="73169" y="25570"/>
              </a:cxn>
              <a:cxn ang="0">
                <a:pos x="73169" y="0"/>
              </a:cxn>
              <a:cxn ang="0">
                <a:pos x="146338" y="73510"/>
              </a:cxn>
              <a:cxn ang="0">
                <a:pos x="134467" y="113455"/>
              </a:cxn>
              <a:cxn ang="0">
                <a:pos x="135777" y="114360"/>
              </a:cxn>
              <a:cxn ang="0">
                <a:pos x="192091" y="172811"/>
              </a:cxn>
              <a:cxn ang="0">
                <a:pos x="191702" y="196832"/>
              </a:cxn>
              <a:cxn ang="0">
                <a:pos x="167793" y="196441"/>
              </a:cxn>
              <a:cxn ang="0">
                <a:pos x="111479" y="137990"/>
              </a:cxn>
              <a:cxn ang="0">
                <a:pos x="110483" y="136428"/>
              </a:cxn>
              <a:cxn ang="0">
                <a:pos x="73169" y="147021"/>
              </a:cxn>
              <a:cxn ang="0">
                <a:pos x="0" y="73510"/>
              </a:cxn>
              <a:cxn ang="0">
                <a:pos x="73169" y="0"/>
              </a:cxn>
            </a:cxnLst>
            <a:rect l="0" t="0" r="0" b="0"/>
            <a:pathLst>
              <a:path w="405200" h="413075">
                <a:moveTo>
                  <a:pt x="150612" y="52389"/>
                </a:moveTo>
                <a:cubicBezTo>
                  <a:pt x="96365" y="52389"/>
                  <a:pt x="52389" y="96365"/>
                  <a:pt x="52389" y="150612"/>
                </a:cubicBezTo>
                <a:cubicBezTo>
                  <a:pt x="52389" y="204860"/>
                  <a:pt x="96365" y="248836"/>
                  <a:pt x="150612" y="248836"/>
                </a:cubicBezTo>
                <a:cubicBezTo>
                  <a:pt x="204860" y="248836"/>
                  <a:pt x="248836" y="204860"/>
                  <a:pt x="248836" y="150612"/>
                </a:cubicBezTo>
                <a:cubicBezTo>
                  <a:pt x="248836" y="96365"/>
                  <a:pt x="204860" y="52389"/>
                  <a:pt x="150612" y="52389"/>
                </a:cubicBezTo>
                <a:close/>
                <a:moveTo>
                  <a:pt x="150612" y="0"/>
                </a:moveTo>
                <a:cubicBezTo>
                  <a:pt x="233793" y="0"/>
                  <a:pt x="301225" y="67431"/>
                  <a:pt x="301225" y="150612"/>
                </a:cubicBezTo>
                <a:cubicBezTo>
                  <a:pt x="301225" y="180842"/>
                  <a:pt x="292319" y="208992"/>
                  <a:pt x="276789" y="232452"/>
                </a:cubicBezTo>
                <a:cubicBezTo>
                  <a:pt x="277931" y="232774"/>
                  <a:pt x="278722" y="233519"/>
                  <a:pt x="279486" y="234307"/>
                </a:cubicBezTo>
                <a:lnTo>
                  <a:pt x="395404" y="354065"/>
                </a:lnTo>
                <a:cubicBezTo>
                  <a:pt x="408773" y="367877"/>
                  <a:pt x="408414" y="389911"/>
                  <a:pt x="394603" y="403280"/>
                </a:cubicBezTo>
                <a:cubicBezTo>
                  <a:pt x="380791" y="416648"/>
                  <a:pt x="358757" y="416289"/>
                  <a:pt x="345389" y="402478"/>
                </a:cubicBezTo>
                <a:lnTo>
                  <a:pt x="229470" y="282720"/>
                </a:lnTo>
                <a:lnTo>
                  <a:pt x="227420" y="279520"/>
                </a:lnTo>
                <a:cubicBezTo>
                  <a:pt x="205163" y="293486"/>
                  <a:pt x="178791" y="301225"/>
                  <a:pt x="150612" y="301225"/>
                </a:cubicBezTo>
                <a:cubicBezTo>
                  <a:pt x="67431" y="301225"/>
                  <a:pt x="0" y="233793"/>
                  <a:pt x="0" y="150612"/>
                </a:cubicBezTo>
                <a:cubicBezTo>
                  <a:pt x="0" y="67431"/>
                  <a:pt x="67431" y="0"/>
                  <a:pt x="150612" y="0"/>
                </a:cubicBezTo>
                <a:close/>
              </a:path>
            </a:pathLst>
          </a:custGeom>
          <a:solidFill>
            <a:srgbClr val="FFFFFF"/>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3323" name="KSO_Shape"/>
          <p:cNvSpPr/>
          <p:nvPr/>
        </p:nvSpPr>
        <p:spPr>
          <a:xfrm>
            <a:off x="5727700" y="3697288"/>
            <a:ext cx="201613" cy="179387"/>
          </a:xfrm>
          <a:custGeom>
            <a:rect l="0" t="0" r="0" b="0"/>
            <a:pathLst>
              <a:path w="1916638" h="1703474">
                <a:moveTo>
                  <a:pt x="1388994" y="1007638"/>
                </a:moveTo>
                <a:lnTo>
                  <a:pt x="1629018" y="1007638"/>
                </a:lnTo>
                <a:cubicBezTo>
                  <a:pt x="1662160" y="1007638"/>
                  <a:pt x="1689026" y="1034504"/>
                  <a:pt x="1689026" y="1067646"/>
                </a:cubicBezTo>
                <a:lnTo>
                  <a:pt x="1689026" y="1643466"/>
                </a:lnTo>
                <a:cubicBezTo>
                  <a:pt x="1689026" y="1676608"/>
                  <a:pt x="1662160" y="1703474"/>
                  <a:pt x="1629018" y="1703474"/>
                </a:cubicBezTo>
                <a:lnTo>
                  <a:pt x="1388994" y="1703474"/>
                </a:lnTo>
                <a:cubicBezTo>
                  <a:pt x="1355852" y="1703474"/>
                  <a:pt x="1328986" y="1676608"/>
                  <a:pt x="1328986" y="1643466"/>
                </a:cubicBezTo>
                <a:lnTo>
                  <a:pt x="1328986" y="1067646"/>
                </a:lnTo>
                <a:cubicBezTo>
                  <a:pt x="1328986" y="1034504"/>
                  <a:pt x="1355852" y="1007638"/>
                  <a:pt x="1388994" y="1007638"/>
                </a:cubicBezTo>
                <a:close/>
                <a:moveTo>
                  <a:pt x="278330" y="1005944"/>
                </a:moveTo>
                <a:lnTo>
                  <a:pt x="518354" y="1005944"/>
                </a:lnTo>
                <a:cubicBezTo>
                  <a:pt x="551496" y="1005944"/>
                  <a:pt x="578362" y="1032810"/>
                  <a:pt x="578362" y="1065952"/>
                </a:cubicBezTo>
                <a:lnTo>
                  <a:pt x="578362" y="1641772"/>
                </a:lnTo>
                <a:cubicBezTo>
                  <a:pt x="578362" y="1674914"/>
                  <a:pt x="551496" y="1701780"/>
                  <a:pt x="518354" y="1701780"/>
                </a:cubicBezTo>
                <a:lnTo>
                  <a:pt x="278330" y="1701780"/>
                </a:lnTo>
                <a:cubicBezTo>
                  <a:pt x="245188" y="1701780"/>
                  <a:pt x="218322" y="1674914"/>
                  <a:pt x="218322" y="1641772"/>
                </a:cubicBezTo>
                <a:lnTo>
                  <a:pt x="218322" y="1065952"/>
                </a:lnTo>
                <a:cubicBezTo>
                  <a:pt x="218322" y="1032810"/>
                  <a:pt x="245188" y="1005944"/>
                  <a:pt x="278330" y="1005944"/>
                </a:cubicBezTo>
                <a:close/>
                <a:moveTo>
                  <a:pt x="958319" y="0"/>
                </a:moveTo>
                <a:cubicBezTo>
                  <a:pt x="1487584" y="0"/>
                  <a:pt x="1916638" y="409484"/>
                  <a:pt x="1916638" y="914608"/>
                </a:cubicBezTo>
                <a:lnTo>
                  <a:pt x="1916638" y="1416309"/>
                </a:lnTo>
                <a:lnTo>
                  <a:pt x="1775274" y="1416309"/>
                </a:lnTo>
                <a:lnTo>
                  <a:pt x="1775274" y="914608"/>
                </a:lnTo>
                <a:lnTo>
                  <a:pt x="1776026" y="914608"/>
                </a:lnTo>
                <a:cubicBezTo>
                  <a:pt x="1776026" y="487142"/>
                  <a:pt x="1409926" y="140612"/>
                  <a:pt x="958319" y="140612"/>
                </a:cubicBezTo>
                <a:cubicBezTo>
                  <a:pt x="506712" y="140612"/>
                  <a:pt x="140612" y="487142"/>
                  <a:pt x="140612" y="914608"/>
                </a:cubicBezTo>
                <a:lnTo>
                  <a:pt x="141364" y="914608"/>
                </a:lnTo>
                <a:lnTo>
                  <a:pt x="141364" y="1416309"/>
                </a:lnTo>
                <a:lnTo>
                  <a:pt x="0" y="1416309"/>
                </a:lnTo>
                <a:lnTo>
                  <a:pt x="0" y="914608"/>
                </a:lnTo>
                <a:cubicBezTo>
                  <a:pt x="0" y="409484"/>
                  <a:pt x="429054" y="0"/>
                  <a:pt x="958319" y="0"/>
                </a:cubicBezTo>
                <a:close/>
              </a:path>
            </a:pathLst>
          </a:custGeom>
          <a:solidFill>
            <a:srgbClr val="FFFFFF"/>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3324" name="标题 32"/>
          <p:cNvSpPr>
            <a:spLocks noGrp="1"/>
          </p:cNvSpPr>
          <p:nvPr>
            <p:ph type="title" idx="4294967295"/>
          </p:nvPr>
        </p:nvSpPr>
        <p:spPr>
          <a:xfrm>
            <a:off x="628650" y="365125"/>
            <a:ext cx="7886700" cy="1325563"/>
          </a:xfrm>
        </p:spPr>
        <p:txBody>
          <a:bodyPr wrap="square" anchor="ctr" anchorCtr="0"/>
          <a:lstStyle/>
          <a:p>
            <a:r>
              <a:rPr lang="zh-CN" altLang="en-US"/>
              <a:t>有效管教的四个标准</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337" name="标题 383"/>
          <p:cNvSpPr>
            <a:spLocks noGrp="1"/>
          </p:cNvSpPr>
          <p:nvPr>
            <p:ph type="title" idx="4294967295"/>
          </p:nvPr>
        </p:nvSpPr>
        <p:spPr>
          <a:xfrm>
            <a:off x="628650" y="365125"/>
            <a:ext cx="7886700" cy="1325563"/>
          </a:xfrm>
        </p:spPr>
        <p:txBody>
          <a:bodyPr wrap="square" anchor="ctr" anchorCtr="0"/>
          <a:lstStyle/>
          <a:p>
            <a:r>
              <a:rPr lang="zh-CN" altLang="en-US"/>
              <a:t>和善与坚定并行</a:t>
            </a:r>
          </a:p>
        </p:txBody>
      </p:sp>
      <p:sp>
        <p:nvSpPr>
          <p:cNvPr id="14338" name="圆角矩形 407"/>
          <p:cNvSpPr/>
          <p:nvPr/>
        </p:nvSpPr>
        <p:spPr>
          <a:xfrm rot="-501270">
            <a:off x="1725613" y="2562225"/>
            <a:ext cx="4005262" cy="825500"/>
          </a:xfrm>
          <a:prstGeom prst="roundRect">
            <a:avLst>
              <a:gd name="adj" fmla="val 24181"/>
            </a:avLst>
          </a:prstGeom>
          <a:solidFill>
            <a:srgbClr val="FFFFFF"/>
          </a:solidFill>
          <a:ln w="9525">
            <a:noFill/>
          </a:ln>
          <a:effectLst>
            <a:outerShdw dist="50799" dir="8100000" algn="ctr" rotWithShape="0">
              <a:srgbClr val="000000">
                <a:alpha val="15999"/>
              </a:srgbClr>
            </a:outerShdw>
          </a:effectLst>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endParaRPr lang="zh-CN" altLang="en-US">
              <a:solidFill>
                <a:srgbClr val="FFFFFF"/>
              </a:solidFill>
              <a:latin typeface="Arial" pitchFamily="34" charset="0"/>
              <a:ea typeface="宋体" panose="02010600030101010101" pitchFamily="2" charset="-122"/>
            </a:endParaRPr>
          </a:p>
        </p:txBody>
      </p:sp>
      <p:sp>
        <p:nvSpPr>
          <p:cNvPr id="14339" name="圆角矩形 408"/>
          <p:cNvSpPr/>
          <p:nvPr/>
        </p:nvSpPr>
        <p:spPr>
          <a:xfrm rot="-501270">
            <a:off x="1903413" y="2655888"/>
            <a:ext cx="3846512" cy="661987"/>
          </a:xfrm>
          <a:prstGeom prst="roundRect">
            <a:avLst>
              <a:gd name="adj" fmla="val 24181"/>
            </a:avLst>
          </a:prstGeom>
          <a:solidFill>
            <a:srgbClr val="E9749D"/>
          </a:solidFill>
          <a:ln w="9525">
            <a:noFill/>
          </a:ln>
        </p:spPr>
        <p:txBody>
          <a:bodyPr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endParaRPr lang="zh-CN" altLang="en-US">
              <a:solidFill>
                <a:srgbClr val="FEFEFD"/>
              </a:solidFill>
              <a:latin typeface="方正舒体" pitchFamily="2" charset="-122"/>
              <a:ea typeface="方正舒体" pitchFamily="2" charset="-122"/>
            </a:endParaRPr>
          </a:p>
        </p:txBody>
      </p:sp>
      <p:sp>
        <p:nvSpPr>
          <p:cNvPr id="14340" name="圆角矩形 409"/>
          <p:cNvSpPr/>
          <p:nvPr/>
        </p:nvSpPr>
        <p:spPr>
          <a:xfrm rot="-958658">
            <a:off x="1776413" y="2435225"/>
            <a:ext cx="1111250" cy="660400"/>
          </a:xfrm>
          <a:prstGeom prst="roundRect">
            <a:avLst>
              <a:gd name="adj" fmla="val 24181"/>
            </a:avLst>
          </a:prstGeom>
          <a:solidFill>
            <a:srgbClr val="DB2365"/>
          </a:solidFill>
          <a:ln w="9525">
            <a:noFill/>
          </a:ln>
          <a:effectLst>
            <a:outerShdw dist="12697" dir="6000055" algn="ctr" rotWithShape="0">
              <a:srgbClr val="000000">
                <a:alpha val="15999"/>
              </a:srgbClr>
            </a:outerShdw>
          </a:effectLst>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endParaRPr lang="zh-CN" altLang="en-US">
              <a:solidFill>
                <a:srgbClr val="FFFFFF"/>
              </a:solidFill>
              <a:latin typeface="Arial" pitchFamily="34" charset="0"/>
              <a:ea typeface="宋体" panose="02010600030101010101" pitchFamily="2" charset="-122"/>
            </a:endParaRPr>
          </a:p>
        </p:txBody>
      </p:sp>
      <p:sp>
        <p:nvSpPr>
          <p:cNvPr id="14341" name="圆角矩形 410"/>
          <p:cNvSpPr/>
          <p:nvPr/>
        </p:nvSpPr>
        <p:spPr>
          <a:xfrm rot="-958658">
            <a:off x="1828800" y="2498725"/>
            <a:ext cx="1004888" cy="536575"/>
          </a:xfrm>
          <a:prstGeom prst="roundRect">
            <a:avLst>
              <a:gd name="adj" fmla="val 18194"/>
            </a:avLst>
          </a:prstGeom>
          <a:solidFill>
            <a:srgbClr val="FEFEFD"/>
          </a:solidFill>
          <a:ln w="9525">
            <a:noFill/>
          </a:ln>
        </p:spPr>
        <p:txBody>
          <a:bodyPr lIns="180000" tIns="0" rIns="0" bIns="10800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endParaRPr lang="zh-CN" altLang="en-US" sz="3200">
              <a:solidFill>
                <a:srgbClr val="DB2365"/>
              </a:solidFill>
              <a:latin typeface="方正舒体" pitchFamily="2" charset="-122"/>
              <a:ea typeface="方正舒体" pitchFamily="2" charset="-122"/>
            </a:endParaRPr>
          </a:p>
        </p:txBody>
      </p:sp>
      <p:grpSp>
        <p:nvGrpSpPr>
          <p:cNvPr id="14342" name="椭圆 411"/>
          <p:cNvGrpSpPr/>
          <p:nvPr/>
        </p:nvGrpSpPr>
        <p:grpSpPr>
          <a:xfrm>
            <a:off x="1908175" y="2773363"/>
            <a:ext cx="165100" cy="165100"/>
            <a:chExt cx="104" cy="104"/>
          </a:xfrm>
        </p:grpSpPr>
        <p:pic>
          <p:nvPicPr>
            <p:cNvPr id="14343" name="椭圆 411"/>
            <p:cNvPicPr/>
            <p:nvPr/>
          </p:nvPicPr>
          <p:blipFill>
            <a:blip r:embed="rId2"/>
            <a:stretch>
              <a:fillRect/>
            </a:stretch>
          </p:blipFill>
          <p:spPr>
            <a:xfrm>
              <a:off x="0" y="0"/>
              <a:ext cx="104" cy="104"/>
            </a:xfrm>
            <a:prstGeom prst="rect">
              <a:avLst/>
            </a:prstGeom>
            <a:noFill/>
            <a:ln w="9525">
              <a:noFill/>
            </a:ln>
          </p:spPr>
        </p:pic>
        <p:sp>
          <p:nvSpPr>
            <p:cNvPr id="14344" name="文本框 13320"/>
            <p:cNvSpPr txBox="1"/>
            <p:nvPr/>
          </p:nvSpPr>
          <p:spPr>
            <a:xfrm>
              <a:off x="16" y="17"/>
              <a:ext cx="72" cy="72"/>
            </a:xfrm>
            <a:prstGeom prst="rect">
              <a:avLst/>
            </a:prstGeom>
            <a:no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endParaRPr lang="zh-CN" altLang="en-US">
                <a:solidFill>
                  <a:srgbClr val="FFFFFF"/>
                </a:solidFill>
                <a:latin typeface="Arial" pitchFamily="34" charset="0"/>
                <a:ea typeface="宋体" panose="02010600030101010101" pitchFamily="2" charset="-122"/>
              </a:endParaRPr>
            </a:p>
          </p:txBody>
        </p:sp>
      </p:grpSp>
      <p:sp>
        <p:nvSpPr>
          <p:cNvPr id="14345" name="任意多边形 412"/>
          <p:cNvSpPr/>
          <p:nvPr/>
        </p:nvSpPr>
        <p:spPr>
          <a:xfrm>
            <a:off x="1047750" y="2724150"/>
            <a:ext cx="1012825" cy="398463"/>
          </a:xfrm>
          <a:custGeom>
            <a:cxnLst>
              <a:cxn ang="0">
                <a:pos x="1000576" y="106640"/>
              </a:cxn>
              <a:cxn ang="0">
                <a:pos x="637990" y="2415"/>
              </a:cxn>
              <a:cxn ang="0">
                <a:pos x="111137" y="47463"/>
              </a:cxn>
              <a:cxn ang="0">
                <a:pos x="2881" y="203600"/>
              </a:cxn>
              <a:cxn ang="0">
                <a:pos x="172300" y="378939"/>
              </a:cxn>
              <a:cxn ang="0">
                <a:pos x="366782" y="367219"/>
              </a:cxn>
              <a:cxn ang="0">
                <a:pos x="1012706" y="133909"/>
              </a:cxn>
            </a:cxnLst>
            <a:rect l="0" t="0" r="0" b="0"/>
            <a:pathLst>
              <a:path w="795218" h="313376">
                <a:moveTo>
                  <a:pt x="785693" y="83807"/>
                </a:moveTo>
                <a:cubicBezTo>
                  <a:pt x="704334" y="55430"/>
                  <a:pt x="617380" y="9649"/>
                  <a:pt x="500976" y="1898"/>
                </a:cubicBezTo>
                <a:cubicBezTo>
                  <a:pt x="384572" y="-5853"/>
                  <a:pt x="170388" y="10950"/>
                  <a:pt x="87269" y="37301"/>
                </a:cubicBezTo>
                <a:cubicBezTo>
                  <a:pt x="4150" y="63652"/>
                  <a:pt x="-5743" y="116590"/>
                  <a:pt x="2262" y="160007"/>
                </a:cubicBezTo>
                <a:cubicBezTo>
                  <a:pt x="10267" y="203424"/>
                  <a:pt x="87672" y="276373"/>
                  <a:pt x="135297" y="297804"/>
                </a:cubicBezTo>
                <a:cubicBezTo>
                  <a:pt x="182922" y="319235"/>
                  <a:pt x="178025" y="320688"/>
                  <a:pt x="288012" y="288594"/>
                </a:cubicBezTo>
                <a:cubicBezTo>
                  <a:pt x="397999" y="256500"/>
                  <a:pt x="611862" y="171317"/>
                  <a:pt x="795218" y="105238"/>
                </a:cubicBezTo>
              </a:path>
            </a:pathLst>
          </a:custGeom>
          <a:noFill/>
          <a:ln w="19050" cap="flat" cmpd="sng">
            <a:solidFill>
              <a:srgbClr val="5F5F5F"/>
            </a:solidFill>
            <a:prstDash val="solid"/>
            <a:roun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46" name="矩形 423"/>
          <p:cNvSpPr/>
          <p:nvPr/>
        </p:nvSpPr>
        <p:spPr>
          <a:xfrm>
            <a:off x="1819275" y="3930650"/>
            <a:ext cx="3397250" cy="2108200"/>
          </a:xfrm>
          <a:prstGeom prst="rect">
            <a:avLst/>
          </a:prstGeom>
          <a:noFill/>
          <a:ln w="9525">
            <a:noFill/>
          </a:ln>
        </p:spPr>
        <p:txBody>
          <a:bodyPr lIns="72000" tIns="36000" rIns="72000" bIns="36000" anchor="t"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30000"/>
              </a:lnSpc>
            </a:pPr>
            <a:endParaRPr lang="zh-CN" altLang="en-US" sz="1600">
              <a:solidFill>
                <a:srgbClr val="333333"/>
              </a:solidFill>
              <a:latin typeface="华文细黑" pitchFamily="2" charset="-122"/>
              <a:ea typeface="华文细黑" pitchFamily="2" charset="-122"/>
            </a:endParaRPr>
          </a:p>
        </p:txBody>
      </p:sp>
      <p:grpSp>
        <p:nvGrpSpPr>
          <p:cNvPr id="14347" name="组合 35"/>
          <p:cNvGrpSpPr/>
          <p:nvPr/>
        </p:nvGrpSpPr>
        <p:grpSpPr>
          <a:xfrm rot="-895543">
            <a:off x="6207125" y="1544638"/>
            <a:ext cx="1974850" cy="3686175"/>
            <a:chExt cx="773114" cy="1443789"/>
          </a:xfrm>
        </p:grpSpPr>
        <p:sp>
          <p:nvSpPr>
            <p:cNvPr id="14348" name="Freeform 951"/>
            <p:cNvSpPr>
              <a:spLocks noEditPoints="1"/>
            </p:cNvSpPr>
            <p:nvPr/>
          </p:nvSpPr>
          <p:spPr>
            <a:xfrm>
              <a:off x="69851" y="46788"/>
              <a:ext cx="703263" cy="1395413"/>
            </a:xfrm>
            <a:custGeom>
              <a:cxnLst>
                <a:cxn ang="0">
                  <a:pos x="503733" y="555059"/>
                </a:cxn>
                <a:cxn ang="0">
                  <a:pos x="343454" y="822370"/>
                </a:cxn>
                <a:cxn ang="0">
                  <a:pos x="342636" y="901664"/>
                </a:cxn>
                <a:cxn ang="0">
                  <a:pos x="396608" y="681766"/>
                </a:cxn>
                <a:cxn ang="0">
                  <a:pos x="354902" y="773322"/>
                </a:cxn>
                <a:cxn ang="0">
                  <a:pos x="336912" y="658877"/>
                </a:cxn>
                <a:cxn ang="0">
                  <a:pos x="314833" y="592662"/>
                </a:cxn>
                <a:cxn ang="0">
                  <a:pos x="309109" y="595932"/>
                </a:cxn>
                <a:cxn ang="0">
                  <a:pos x="297660" y="500289"/>
                </a:cxn>
                <a:cxn ang="0">
                  <a:pos x="347543" y="345788"/>
                </a:cxn>
                <a:cxn ang="0">
                  <a:pos x="289483" y="475765"/>
                </a:cxn>
                <a:cxn ang="0">
                  <a:pos x="350814" y="1006300"/>
                </a:cxn>
                <a:cxn ang="0">
                  <a:pos x="304202" y="884497"/>
                </a:cxn>
                <a:cxn ang="0">
                  <a:pos x="229787" y="874688"/>
                </a:cxn>
                <a:cxn ang="0">
                  <a:pos x="220792" y="851799"/>
                </a:cxn>
                <a:cxn ang="0">
                  <a:pos x="103036" y="819100"/>
                </a:cxn>
                <a:cxn ang="0">
                  <a:pos x="345907" y="1190229"/>
                </a:cxn>
                <a:cxn ang="0">
                  <a:pos x="357356" y="1021014"/>
                </a:cxn>
                <a:cxn ang="0">
                  <a:pos x="114485" y="798663"/>
                </a:cxn>
                <a:cxn ang="0">
                  <a:pos x="321375" y="1386421"/>
                </a:cxn>
                <a:cxn ang="0">
                  <a:pos x="322193" y="1384786"/>
                </a:cxn>
                <a:cxn ang="0">
                  <a:pos x="323010" y="1384786"/>
                </a:cxn>
                <a:cxn ang="0">
                  <a:pos x="323010" y="1383968"/>
                </a:cxn>
                <a:cxn ang="0">
                  <a:pos x="323828" y="1383151"/>
                </a:cxn>
                <a:cxn ang="0">
                  <a:pos x="324646" y="1382334"/>
                </a:cxn>
                <a:cxn ang="0">
                  <a:pos x="325464" y="1381516"/>
                </a:cxn>
                <a:cxn ang="0">
                  <a:pos x="314833" y="1381516"/>
                </a:cxn>
                <a:cxn ang="0">
                  <a:pos x="526630" y="697298"/>
                </a:cxn>
                <a:cxn ang="0">
                  <a:pos x="524994" y="608194"/>
                </a:cxn>
                <a:cxn ang="0">
                  <a:pos x="453032" y="716099"/>
                </a:cxn>
                <a:cxn ang="0">
                  <a:pos x="475929" y="698115"/>
                </a:cxn>
                <a:cxn ang="0">
                  <a:pos x="506186" y="695663"/>
                </a:cxn>
                <a:cxn ang="0">
                  <a:pos x="533171" y="595932"/>
                </a:cxn>
                <a:cxn ang="0">
                  <a:pos x="318104" y="0"/>
                </a:cxn>
                <a:cxn ang="0">
                  <a:pos x="516817" y="143874"/>
                </a:cxn>
                <a:cxn ang="0">
                  <a:pos x="405603" y="234612"/>
                </a:cxn>
                <a:cxn ang="0">
                  <a:pos x="493920" y="1191864"/>
                </a:cxn>
                <a:cxn ang="0">
                  <a:pos x="533171" y="1150991"/>
                </a:cxn>
                <a:cxn ang="0">
                  <a:pos x="550344" y="1058617"/>
                </a:cxn>
                <a:cxn ang="0">
                  <a:pos x="538896" y="1049625"/>
                </a:cxn>
                <a:cxn ang="0">
                  <a:pos x="529083" y="1001395"/>
                </a:cxn>
                <a:cxn ang="0">
                  <a:pos x="188900" y="870600"/>
                </a:cxn>
                <a:cxn ang="0">
                  <a:pos x="152101" y="1003030"/>
                </a:cxn>
                <a:cxn ang="0">
                  <a:pos x="166003" y="995673"/>
                </a:cxn>
                <a:cxn ang="0">
                  <a:pos x="228969" y="922101"/>
                </a:cxn>
                <a:cxn ang="0">
                  <a:pos x="189717" y="828092"/>
                </a:cxn>
                <a:cxn ang="0">
                  <a:pos x="271492" y="743893"/>
                </a:cxn>
                <a:cxn ang="0">
                  <a:pos x="231423" y="696480"/>
                </a:cxn>
                <a:cxn ang="0">
                  <a:pos x="219156" y="684218"/>
                </a:cxn>
                <a:cxn ang="0">
                  <a:pos x="17173" y="862426"/>
                </a:cxn>
                <a:cxn ang="0">
                  <a:pos x="14719" y="865696"/>
                </a:cxn>
                <a:cxn ang="0">
                  <a:pos x="114485" y="721004"/>
                </a:cxn>
                <a:cxn ang="0">
                  <a:pos x="2453" y="659694"/>
                </a:cxn>
                <a:cxn ang="0">
                  <a:pos x="481653" y="544432"/>
                </a:cxn>
                <a:cxn ang="0">
                  <a:pos x="475111" y="488844"/>
                </a:cxn>
                <a:cxn ang="0">
                  <a:pos x="446490" y="523178"/>
                </a:cxn>
                <a:cxn ang="0">
                  <a:pos x="641932" y="520725"/>
                </a:cxn>
                <a:cxn ang="0">
                  <a:pos x="675460" y="340065"/>
                </a:cxn>
                <a:cxn ang="0">
                  <a:pos x="646838" y="411185"/>
                </a:cxn>
                <a:cxn ang="0">
                  <a:pos x="657469" y="438161"/>
                </a:cxn>
                <a:cxn ang="0">
                  <a:pos x="642750" y="471677"/>
                </a:cxn>
                <a:cxn ang="0">
                  <a:pos x="641932" y="520725"/>
                </a:cxn>
              </a:cxnLst>
              <a:rect l="0" t="0" r="0" b="0"/>
              <a:pathLst>
                <a:path w="860" h="1707">
                  <a:moveTo>
                    <a:pt x="655" y="630"/>
                  </a:moveTo>
                  <a:cubicBezTo>
                    <a:pt x="645" y="639"/>
                    <a:pt x="635" y="649"/>
                    <a:pt x="624" y="659"/>
                  </a:cubicBezTo>
                  <a:cubicBezTo>
                    <a:pt x="625" y="659"/>
                    <a:pt x="625" y="659"/>
                    <a:pt x="625" y="659"/>
                  </a:cubicBezTo>
                  <a:cubicBezTo>
                    <a:pt x="622" y="661"/>
                    <a:pt x="622" y="661"/>
                    <a:pt x="622" y="661"/>
                  </a:cubicBezTo>
                  <a:cubicBezTo>
                    <a:pt x="618" y="666"/>
                    <a:pt x="613" y="670"/>
                    <a:pt x="608" y="675"/>
                  </a:cubicBezTo>
                  <a:cubicBezTo>
                    <a:pt x="606" y="677"/>
                    <a:pt x="603" y="680"/>
                    <a:pt x="600" y="682"/>
                  </a:cubicBezTo>
                  <a:cubicBezTo>
                    <a:pt x="602" y="683"/>
                    <a:pt x="606" y="685"/>
                    <a:pt x="607" y="685"/>
                  </a:cubicBezTo>
                  <a:cubicBezTo>
                    <a:pt x="608" y="686"/>
                    <a:pt x="608" y="686"/>
                    <a:pt x="608" y="686"/>
                  </a:cubicBezTo>
                  <a:cubicBezTo>
                    <a:pt x="611" y="684"/>
                    <a:pt x="614" y="681"/>
                    <a:pt x="616" y="679"/>
                  </a:cubicBezTo>
                  <a:cubicBezTo>
                    <a:pt x="632" y="663"/>
                    <a:pt x="648" y="647"/>
                    <a:pt x="664" y="631"/>
                  </a:cubicBezTo>
                  <a:cubicBezTo>
                    <a:pt x="661" y="631"/>
                    <a:pt x="658" y="630"/>
                    <a:pt x="655" y="630"/>
                  </a:cubicBezTo>
                  <a:close/>
                  <a:moveTo>
                    <a:pt x="470" y="843"/>
                  </a:moveTo>
                  <a:cubicBezTo>
                    <a:pt x="449" y="885"/>
                    <a:pt x="440" y="936"/>
                    <a:pt x="436" y="960"/>
                  </a:cubicBezTo>
                  <a:cubicBezTo>
                    <a:pt x="436" y="957"/>
                    <a:pt x="435" y="954"/>
                    <a:pt x="435" y="951"/>
                  </a:cubicBezTo>
                  <a:cubicBezTo>
                    <a:pt x="433" y="954"/>
                    <a:pt x="433" y="954"/>
                    <a:pt x="433" y="954"/>
                  </a:cubicBezTo>
                  <a:cubicBezTo>
                    <a:pt x="430" y="962"/>
                    <a:pt x="425" y="969"/>
                    <a:pt x="419" y="976"/>
                  </a:cubicBezTo>
                  <a:cubicBezTo>
                    <a:pt x="419" y="979"/>
                    <a:pt x="420" y="982"/>
                    <a:pt x="420" y="985"/>
                  </a:cubicBezTo>
                  <a:cubicBezTo>
                    <a:pt x="420" y="993"/>
                    <a:pt x="420" y="1000"/>
                    <a:pt x="420" y="1006"/>
                  </a:cubicBezTo>
                  <a:cubicBezTo>
                    <a:pt x="420" y="1007"/>
                    <a:pt x="420" y="1007"/>
                    <a:pt x="420" y="1007"/>
                  </a:cubicBezTo>
                  <a:cubicBezTo>
                    <a:pt x="420" y="1008"/>
                    <a:pt x="420" y="1008"/>
                    <a:pt x="420" y="1008"/>
                  </a:cubicBezTo>
                  <a:cubicBezTo>
                    <a:pt x="419" y="1019"/>
                    <a:pt x="416" y="1030"/>
                    <a:pt x="412" y="1043"/>
                  </a:cubicBezTo>
                  <a:cubicBezTo>
                    <a:pt x="408" y="1044"/>
                    <a:pt x="403" y="1044"/>
                    <a:pt x="400" y="1042"/>
                  </a:cubicBezTo>
                  <a:cubicBezTo>
                    <a:pt x="400" y="1044"/>
                    <a:pt x="400" y="1046"/>
                    <a:pt x="400" y="1048"/>
                  </a:cubicBezTo>
                  <a:cubicBezTo>
                    <a:pt x="403" y="1050"/>
                    <a:pt x="406" y="1053"/>
                    <a:pt x="410" y="1055"/>
                  </a:cubicBezTo>
                  <a:cubicBezTo>
                    <a:pt x="410" y="1071"/>
                    <a:pt x="413" y="1091"/>
                    <a:pt x="414" y="1110"/>
                  </a:cubicBezTo>
                  <a:cubicBezTo>
                    <a:pt x="415" y="1109"/>
                    <a:pt x="415" y="1109"/>
                    <a:pt x="415" y="1109"/>
                  </a:cubicBezTo>
                  <a:cubicBezTo>
                    <a:pt x="419" y="1103"/>
                    <a:pt x="419" y="1103"/>
                    <a:pt x="419" y="1103"/>
                  </a:cubicBezTo>
                  <a:cubicBezTo>
                    <a:pt x="430" y="1109"/>
                    <a:pt x="430" y="1109"/>
                    <a:pt x="430" y="1109"/>
                  </a:cubicBezTo>
                  <a:cubicBezTo>
                    <a:pt x="428" y="1091"/>
                    <a:pt x="427" y="1075"/>
                    <a:pt x="427" y="1055"/>
                  </a:cubicBezTo>
                  <a:cubicBezTo>
                    <a:pt x="440" y="1046"/>
                    <a:pt x="444" y="1035"/>
                    <a:pt x="447" y="1030"/>
                  </a:cubicBezTo>
                  <a:cubicBezTo>
                    <a:pt x="445" y="1032"/>
                    <a:pt x="437" y="1042"/>
                    <a:pt x="429" y="1043"/>
                  </a:cubicBezTo>
                  <a:cubicBezTo>
                    <a:pt x="435" y="1028"/>
                    <a:pt x="434" y="1013"/>
                    <a:pt x="440" y="1000"/>
                  </a:cubicBezTo>
                  <a:cubicBezTo>
                    <a:pt x="455" y="990"/>
                    <a:pt x="463" y="978"/>
                    <a:pt x="466" y="972"/>
                  </a:cubicBezTo>
                  <a:cubicBezTo>
                    <a:pt x="464" y="975"/>
                    <a:pt x="456" y="981"/>
                    <a:pt x="447" y="981"/>
                  </a:cubicBezTo>
                  <a:cubicBezTo>
                    <a:pt x="460" y="921"/>
                    <a:pt x="471" y="872"/>
                    <a:pt x="488" y="838"/>
                  </a:cubicBezTo>
                  <a:cubicBezTo>
                    <a:pt x="487" y="836"/>
                    <a:pt x="486" y="835"/>
                    <a:pt x="485" y="834"/>
                  </a:cubicBezTo>
                  <a:cubicBezTo>
                    <a:pt x="472" y="865"/>
                    <a:pt x="472" y="865"/>
                    <a:pt x="472" y="865"/>
                  </a:cubicBezTo>
                  <a:cubicBezTo>
                    <a:pt x="470" y="843"/>
                    <a:pt x="470" y="843"/>
                    <a:pt x="470" y="843"/>
                  </a:cubicBezTo>
                  <a:close/>
                  <a:moveTo>
                    <a:pt x="434" y="946"/>
                  </a:moveTo>
                  <a:cubicBezTo>
                    <a:pt x="423" y="940"/>
                    <a:pt x="423" y="940"/>
                    <a:pt x="423" y="940"/>
                  </a:cubicBezTo>
                  <a:cubicBezTo>
                    <a:pt x="419" y="946"/>
                    <a:pt x="419" y="946"/>
                    <a:pt x="419" y="946"/>
                  </a:cubicBezTo>
                  <a:cubicBezTo>
                    <a:pt x="418" y="947"/>
                    <a:pt x="418" y="947"/>
                    <a:pt x="418" y="947"/>
                  </a:cubicBezTo>
                  <a:cubicBezTo>
                    <a:pt x="421" y="929"/>
                    <a:pt x="424" y="910"/>
                    <a:pt x="427" y="892"/>
                  </a:cubicBezTo>
                  <a:cubicBezTo>
                    <a:pt x="430" y="879"/>
                    <a:pt x="432" y="867"/>
                    <a:pt x="436" y="854"/>
                  </a:cubicBezTo>
                  <a:cubicBezTo>
                    <a:pt x="432" y="883"/>
                    <a:pt x="431" y="918"/>
                    <a:pt x="434" y="946"/>
                  </a:cubicBezTo>
                  <a:close/>
                  <a:moveTo>
                    <a:pt x="439" y="842"/>
                  </a:moveTo>
                  <a:cubicBezTo>
                    <a:pt x="440" y="840"/>
                    <a:pt x="440" y="838"/>
                    <a:pt x="441" y="836"/>
                  </a:cubicBezTo>
                  <a:cubicBezTo>
                    <a:pt x="441" y="836"/>
                    <a:pt x="441" y="836"/>
                    <a:pt x="441" y="836"/>
                  </a:cubicBezTo>
                  <a:cubicBezTo>
                    <a:pt x="447" y="834"/>
                    <a:pt x="451" y="830"/>
                    <a:pt x="453" y="828"/>
                  </a:cubicBezTo>
                  <a:cubicBezTo>
                    <a:pt x="451" y="832"/>
                    <a:pt x="448" y="836"/>
                    <a:pt x="439" y="842"/>
                  </a:cubicBezTo>
                  <a:close/>
                  <a:moveTo>
                    <a:pt x="417" y="812"/>
                  </a:moveTo>
                  <a:cubicBezTo>
                    <a:pt x="414" y="809"/>
                    <a:pt x="414" y="809"/>
                    <a:pt x="414" y="809"/>
                  </a:cubicBezTo>
                  <a:cubicBezTo>
                    <a:pt x="414" y="807"/>
                    <a:pt x="413" y="806"/>
                    <a:pt x="413" y="804"/>
                  </a:cubicBezTo>
                  <a:cubicBezTo>
                    <a:pt x="412" y="806"/>
                    <a:pt x="412" y="806"/>
                    <a:pt x="412" y="806"/>
                  </a:cubicBezTo>
                  <a:cubicBezTo>
                    <a:pt x="410" y="811"/>
                    <a:pt x="406" y="816"/>
                    <a:pt x="402" y="820"/>
                  </a:cubicBezTo>
                  <a:cubicBezTo>
                    <a:pt x="403" y="820"/>
                    <a:pt x="405" y="820"/>
                    <a:pt x="407" y="821"/>
                  </a:cubicBezTo>
                  <a:cubicBezTo>
                    <a:pt x="408" y="821"/>
                    <a:pt x="410" y="823"/>
                    <a:pt x="412" y="824"/>
                  </a:cubicBezTo>
                  <a:cubicBezTo>
                    <a:pt x="413" y="820"/>
                    <a:pt x="415" y="816"/>
                    <a:pt x="417" y="812"/>
                  </a:cubicBezTo>
                  <a:close/>
                  <a:moveTo>
                    <a:pt x="411" y="797"/>
                  </a:moveTo>
                  <a:cubicBezTo>
                    <a:pt x="407" y="783"/>
                    <a:pt x="401" y="773"/>
                    <a:pt x="397" y="755"/>
                  </a:cubicBezTo>
                  <a:cubicBezTo>
                    <a:pt x="403" y="750"/>
                    <a:pt x="401" y="737"/>
                    <a:pt x="402" y="735"/>
                  </a:cubicBezTo>
                  <a:cubicBezTo>
                    <a:pt x="401" y="737"/>
                    <a:pt x="397" y="744"/>
                    <a:pt x="392" y="743"/>
                  </a:cubicBezTo>
                  <a:cubicBezTo>
                    <a:pt x="385" y="725"/>
                    <a:pt x="385" y="725"/>
                    <a:pt x="385" y="725"/>
                  </a:cubicBezTo>
                  <a:cubicBezTo>
                    <a:pt x="384" y="721"/>
                    <a:pt x="382" y="717"/>
                    <a:pt x="381" y="712"/>
                  </a:cubicBezTo>
                  <a:cubicBezTo>
                    <a:pt x="373" y="711"/>
                    <a:pt x="373" y="711"/>
                    <a:pt x="373" y="711"/>
                  </a:cubicBezTo>
                  <a:cubicBezTo>
                    <a:pt x="380" y="709"/>
                    <a:pt x="380" y="709"/>
                    <a:pt x="380" y="709"/>
                  </a:cubicBezTo>
                  <a:cubicBezTo>
                    <a:pt x="377" y="699"/>
                    <a:pt x="374" y="690"/>
                    <a:pt x="372" y="680"/>
                  </a:cubicBezTo>
                  <a:cubicBezTo>
                    <a:pt x="362" y="674"/>
                    <a:pt x="362" y="674"/>
                    <a:pt x="362" y="674"/>
                  </a:cubicBezTo>
                  <a:cubicBezTo>
                    <a:pt x="365" y="685"/>
                    <a:pt x="368" y="695"/>
                    <a:pt x="372" y="706"/>
                  </a:cubicBezTo>
                  <a:cubicBezTo>
                    <a:pt x="368" y="709"/>
                    <a:pt x="362" y="704"/>
                    <a:pt x="360" y="703"/>
                  </a:cubicBezTo>
                  <a:cubicBezTo>
                    <a:pt x="362" y="705"/>
                    <a:pt x="367" y="713"/>
                    <a:pt x="374" y="714"/>
                  </a:cubicBezTo>
                  <a:cubicBezTo>
                    <a:pt x="378" y="729"/>
                    <a:pt x="378" y="729"/>
                    <a:pt x="378" y="729"/>
                  </a:cubicBezTo>
                  <a:cubicBezTo>
                    <a:pt x="399" y="787"/>
                    <a:pt x="399" y="787"/>
                    <a:pt x="399" y="787"/>
                  </a:cubicBezTo>
                  <a:cubicBezTo>
                    <a:pt x="395" y="789"/>
                    <a:pt x="386" y="783"/>
                    <a:pt x="384" y="782"/>
                  </a:cubicBezTo>
                  <a:cubicBezTo>
                    <a:pt x="386" y="784"/>
                    <a:pt x="394" y="793"/>
                    <a:pt x="401" y="794"/>
                  </a:cubicBezTo>
                  <a:cubicBezTo>
                    <a:pt x="402" y="792"/>
                    <a:pt x="402" y="792"/>
                    <a:pt x="402" y="792"/>
                  </a:cubicBezTo>
                  <a:cubicBezTo>
                    <a:pt x="411" y="797"/>
                    <a:pt x="411" y="797"/>
                    <a:pt x="411" y="797"/>
                  </a:cubicBezTo>
                  <a:close/>
                  <a:moveTo>
                    <a:pt x="370" y="670"/>
                  </a:moveTo>
                  <a:cubicBezTo>
                    <a:pt x="366" y="652"/>
                    <a:pt x="364" y="634"/>
                    <a:pt x="364" y="617"/>
                  </a:cubicBezTo>
                  <a:cubicBezTo>
                    <a:pt x="361" y="609"/>
                    <a:pt x="361" y="609"/>
                    <a:pt x="361" y="609"/>
                  </a:cubicBezTo>
                  <a:cubicBezTo>
                    <a:pt x="364" y="612"/>
                    <a:pt x="364" y="612"/>
                    <a:pt x="364" y="612"/>
                  </a:cubicBezTo>
                  <a:cubicBezTo>
                    <a:pt x="365" y="605"/>
                    <a:pt x="365" y="597"/>
                    <a:pt x="367" y="590"/>
                  </a:cubicBezTo>
                  <a:cubicBezTo>
                    <a:pt x="367" y="586"/>
                    <a:pt x="367" y="586"/>
                    <a:pt x="367" y="586"/>
                  </a:cubicBezTo>
                  <a:cubicBezTo>
                    <a:pt x="375" y="584"/>
                    <a:pt x="382" y="577"/>
                    <a:pt x="388" y="569"/>
                  </a:cubicBezTo>
                  <a:cubicBezTo>
                    <a:pt x="388" y="565"/>
                    <a:pt x="388" y="565"/>
                    <a:pt x="388" y="565"/>
                  </a:cubicBezTo>
                  <a:cubicBezTo>
                    <a:pt x="389" y="567"/>
                    <a:pt x="389" y="567"/>
                    <a:pt x="389" y="567"/>
                  </a:cubicBezTo>
                  <a:cubicBezTo>
                    <a:pt x="394" y="559"/>
                    <a:pt x="398" y="551"/>
                    <a:pt x="400" y="549"/>
                  </a:cubicBezTo>
                  <a:cubicBezTo>
                    <a:pt x="396" y="552"/>
                    <a:pt x="377" y="575"/>
                    <a:pt x="369" y="563"/>
                  </a:cubicBezTo>
                  <a:cubicBezTo>
                    <a:pt x="372" y="509"/>
                    <a:pt x="372" y="509"/>
                    <a:pt x="372" y="509"/>
                  </a:cubicBezTo>
                  <a:cubicBezTo>
                    <a:pt x="380" y="471"/>
                    <a:pt x="380" y="437"/>
                    <a:pt x="425" y="423"/>
                  </a:cubicBezTo>
                  <a:cubicBezTo>
                    <a:pt x="438" y="416"/>
                    <a:pt x="440" y="407"/>
                    <a:pt x="437" y="399"/>
                  </a:cubicBezTo>
                  <a:cubicBezTo>
                    <a:pt x="425" y="388"/>
                    <a:pt x="422" y="373"/>
                    <a:pt x="424" y="356"/>
                  </a:cubicBezTo>
                  <a:cubicBezTo>
                    <a:pt x="406" y="368"/>
                    <a:pt x="387" y="369"/>
                    <a:pt x="375" y="373"/>
                  </a:cubicBezTo>
                  <a:cubicBezTo>
                    <a:pt x="374" y="380"/>
                    <a:pt x="369" y="387"/>
                    <a:pt x="362" y="392"/>
                  </a:cubicBezTo>
                  <a:cubicBezTo>
                    <a:pt x="362" y="403"/>
                    <a:pt x="367" y="416"/>
                    <a:pt x="374" y="429"/>
                  </a:cubicBezTo>
                  <a:cubicBezTo>
                    <a:pt x="360" y="474"/>
                    <a:pt x="360" y="474"/>
                    <a:pt x="360" y="474"/>
                  </a:cubicBezTo>
                  <a:cubicBezTo>
                    <a:pt x="352" y="477"/>
                    <a:pt x="343" y="465"/>
                    <a:pt x="341" y="462"/>
                  </a:cubicBezTo>
                  <a:cubicBezTo>
                    <a:pt x="343" y="466"/>
                    <a:pt x="347" y="489"/>
                    <a:pt x="356" y="495"/>
                  </a:cubicBezTo>
                  <a:cubicBezTo>
                    <a:pt x="354" y="582"/>
                    <a:pt x="354" y="582"/>
                    <a:pt x="354" y="582"/>
                  </a:cubicBezTo>
                  <a:cubicBezTo>
                    <a:pt x="353" y="613"/>
                    <a:pt x="355" y="641"/>
                    <a:pt x="361" y="669"/>
                  </a:cubicBezTo>
                  <a:cubicBezTo>
                    <a:pt x="370" y="670"/>
                    <a:pt x="370" y="670"/>
                    <a:pt x="370" y="670"/>
                  </a:cubicBezTo>
                  <a:close/>
                  <a:moveTo>
                    <a:pt x="417" y="1146"/>
                  </a:moveTo>
                  <a:cubicBezTo>
                    <a:pt x="417" y="1153"/>
                    <a:pt x="416" y="1159"/>
                    <a:pt x="415" y="1165"/>
                  </a:cubicBezTo>
                  <a:cubicBezTo>
                    <a:pt x="415" y="1164"/>
                    <a:pt x="415" y="1162"/>
                    <a:pt x="414" y="1161"/>
                  </a:cubicBezTo>
                  <a:cubicBezTo>
                    <a:pt x="411" y="1217"/>
                    <a:pt x="411" y="1217"/>
                    <a:pt x="411" y="1217"/>
                  </a:cubicBezTo>
                  <a:cubicBezTo>
                    <a:pt x="413" y="1222"/>
                    <a:pt x="415" y="1227"/>
                    <a:pt x="418" y="1231"/>
                  </a:cubicBezTo>
                  <a:cubicBezTo>
                    <a:pt x="422" y="1233"/>
                    <a:pt x="425" y="1233"/>
                    <a:pt x="428" y="1231"/>
                  </a:cubicBezTo>
                  <a:cubicBezTo>
                    <a:pt x="428" y="1231"/>
                    <a:pt x="429" y="1231"/>
                    <a:pt x="429" y="1231"/>
                  </a:cubicBezTo>
                  <a:cubicBezTo>
                    <a:pt x="437" y="1159"/>
                    <a:pt x="437" y="1159"/>
                    <a:pt x="437" y="1159"/>
                  </a:cubicBezTo>
                  <a:cubicBezTo>
                    <a:pt x="450" y="1150"/>
                    <a:pt x="451" y="1135"/>
                    <a:pt x="454" y="1130"/>
                  </a:cubicBezTo>
                  <a:cubicBezTo>
                    <a:pt x="451" y="1133"/>
                    <a:pt x="446" y="1144"/>
                    <a:pt x="436" y="1143"/>
                  </a:cubicBezTo>
                  <a:cubicBezTo>
                    <a:pt x="434" y="1132"/>
                    <a:pt x="432" y="1123"/>
                    <a:pt x="431" y="1113"/>
                  </a:cubicBezTo>
                  <a:cubicBezTo>
                    <a:pt x="429" y="1117"/>
                    <a:pt x="429" y="1117"/>
                    <a:pt x="429" y="1117"/>
                  </a:cubicBezTo>
                  <a:cubicBezTo>
                    <a:pt x="429" y="1118"/>
                    <a:pt x="429" y="1120"/>
                    <a:pt x="428" y="1121"/>
                  </a:cubicBezTo>
                  <a:cubicBezTo>
                    <a:pt x="428" y="1124"/>
                    <a:pt x="427" y="1127"/>
                    <a:pt x="426" y="1130"/>
                  </a:cubicBezTo>
                  <a:cubicBezTo>
                    <a:pt x="424" y="1136"/>
                    <a:pt x="421" y="1141"/>
                    <a:pt x="417" y="1146"/>
                  </a:cubicBezTo>
                  <a:close/>
                  <a:moveTo>
                    <a:pt x="372" y="1082"/>
                  </a:moveTo>
                  <a:cubicBezTo>
                    <a:pt x="366" y="1076"/>
                    <a:pt x="359" y="1071"/>
                    <a:pt x="352" y="1068"/>
                  </a:cubicBezTo>
                  <a:cubicBezTo>
                    <a:pt x="355" y="1072"/>
                    <a:pt x="357" y="1075"/>
                    <a:pt x="360" y="1079"/>
                  </a:cubicBezTo>
                  <a:cubicBezTo>
                    <a:pt x="365" y="1087"/>
                    <a:pt x="370" y="1096"/>
                    <a:pt x="375" y="1106"/>
                  </a:cubicBezTo>
                  <a:cubicBezTo>
                    <a:pt x="374" y="1100"/>
                    <a:pt x="374" y="1095"/>
                    <a:pt x="373" y="1091"/>
                  </a:cubicBezTo>
                  <a:cubicBezTo>
                    <a:pt x="373" y="1088"/>
                    <a:pt x="372" y="1085"/>
                    <a:pt x="372" y="1082"/>
                  </a:cubicBezTo>
                  <a:close/>
                  <a:moveTo>
                    <a:pt x="302" y="1070"/>
                  </a:moveTo>
                  <a:cubicBezTo>
                    <a:pt x="297" y="1073"/>
                    <a:pt x="291" y="1076"/>
                    <a:pt x="285" y="1080"/>
                  </a:cubicBezTo>
                  <a:cubicBezTo>
                    <a:pt x="288" y="1076"/>
                    <a:pt x="290" y="1072"/>
                    <a:pt x="290" y="1068"/>
                  </a:cubicBezTo>
                  <a:cubicBezTo>
                    <a:pt x="288" y="1068"/>
                    <a:pt x="285" y="1069"/>
                    <a:pt x="281" y="1070"/>
                  </a:cubicBezTo>
                  <a:cubicBezTo>
                    <a:pt x="282" y="1074"/>
                    <a:pt x="278" y="1081"/>
                    <a:pt x="270" y="1090"/>
                  </a:cubicBezTo>
                  <a:cubicBezTo>
                    <a:pt x="269" y="1090"/>
                    <a:pt x="269" y="1091"/>
                    <a:pt x="268" y="1091"/>
                  </a:cubicBezTo>
                  <a:cubicBezTo>
                    <a:pt x="270" y="1093"/>
                    <a:pt x="271" y="1095"/>
                    <a:pt x="272" y="1097"/>
                  </a:cubicBezTo>
                  <a:cubicBezTo>
                    <a:pt x="288" y="1088"/>
                    <a:pt x="303" y="1082"/>
                    <a:pt x="316" y="1079"/>
                  </a:cubicBezTo>
                  <a:cubicBezTo>
                    <a:pt x="312" y="1075"/>
                    <a:pt x="307" y="1072"/>
                    <a:pt x="302" y="1070"/>
                  </a:cubicBezTo>
                  <a:close/>
                  <a:moveTo>
                    <a:pt x="270" y="1042"/>
                  </a:moveTo>
                  <a:cubicBezTo>
                    <a:pt x="267" y="1040"/>
                    <a:pt x="265" y="1039"/>
                    <a:pt x="262" y="1039"/>
                  </a:cubicBezTo>
                  <a:cubicBezTo>
                    <a:pt x="263" y="1041"/>
                    <a:pt x="263" y="1043"/>
                    <a:pt x="263" y="1045"/>
                  </a:cubicBezTo>
                  <a:cubicBezTo>
                    <a:pt x="266" y="1044"/>
                    <a:pt x="268" y="1043"/>
                    <a:pt x="270" y="1042"/>
                  </a:cubicBezTo>
                  <a:close/>
                  <a:moveTo>
                    <a:pt x="219" y="1010"/>
                  </a:moveTo>
                  <a:cubicBezTo>
                    <a:pt x="219" y="1009"/>
                    <a:pt x="219" y="1008"/>
                    <a:pt x="219" y="1007"/>
                  </a:cubicBezTo>
                  <a:cubicBezTo>
                    <a:pt x="217" y="1007"/>
                    <a:pt x="215" y="1007"/>
                    <a:pt x="213" y="1007"/>
                  </a:cubicBezTo>
                  <a:cubicBezTo>
                    <a:pt x="213" y="1008"/>
                    <a:pt x="213" y="1008"/>
                    <a:pt x="212" y="1008"/>
                  </a:cubicBezTo>
                  <a:cubicBezTo>
                    <a:pt x="215" y="1009"/>
                    <a:pt x="217" y="1009"/>
                    <a:pt x="219" y="1010"/>
                  </a:cubicBezTo>
                  <a:cubicBezTo>
                    <a:pt x="219" y="1010"/>
                    <a:pt x="219" y="1010"/>
                    <a:pt x="219" y="1010"/>
                  </a:cubicBezTo>
                  <a:close/>
                  <a:moveTo>
                    <a:pt x="167" y="1006"/>
                  </a:moveTo>
                  <a:cubicBezTo>
                    <a:pt x="160" y="1005"/>
                    <a:pt x="153" y="1004"/>
                    <a:pt x="146" y="1003"/>
                  </a:cubicBezTo>
                  <a:cubicBezTo>
                    <a:pt x="139" y="1003"/>
                    <a:pt x="132" y="1003"/>
                    <a:pt x="126" y="1002"/>
                  </a:cubicBezTo>
                  <a:cubicBezTo>
                    <a:pt x="140" y="1007"/>
                    <a:pt x="155" y="1012"/>
                    <a:pt x="170" y="1014"/>
                  </a:cubicBezTo>
                  <a:cubicBezTo>
                    <a:pt x="169" y="1011"/>
                    <a:pt x="168" y="1008"/>
                    <a:pt x="167" y="1006"/>
                  </a:cubicBezTo>
                  <a:close/>
                  <a:moveTo>
                    <a:pt x="412" y="1553"/>
                  </a:moveTo>
                  <a:cubicBezTo>
                    <a:pt x="412" y="1511"/>
                    <a:pt x="413" y="1482"/>
                    <a:pt x="430" y="1458"/>
                  </a:cubicBezTo>
                  <a:cubicBezTo>
                    <a:pt x="442" y="1442"/>
                    <a:pt x="467" y="1438"/>
                    <a:pt x="496" y="1421"/>
                  </a:cubicBezTo>
                  <a:cubicBezTo>
                    <a:pt x="495" y="1418"/>
                    <a:pt x="494" y="1416"/>
                    <a:pt x="493" y="1413"/>
                  </a:cubicBezTo>
                  <a:cubicBezTo>
                    <a:pt x="483" y="1421"/>
                    <a:pt x="471" y="1428"/>
                    <a:pt x="458" y="1434"/>
                  </a:cubicBezTo>
                  <a:cubicBezTo>
                    <a:pt x="448" y="1439"/>
                    <a:pt x="432" y="1445"/>
                    <a:pt x="425" y="1453"/>
                  </a:cubicBezTo>
                  <a:cubicBezTo>
                    <a:pt x="424" y="1454"/>
                    <a:pt x="423" y="1455"/>
                    <a:pt x="423" y="1456"/>
                  </a:cubicBezTo>
                  <a:cubicBezTo>
                    <a:pt x="421" y="1459"/>
                    <a:pt x="419" y="1462"/>
                    <a:pt x="418" y="1465"/>
                  </a:cubicBezTo>
                  <a:cubicBezTo>
                    <a:pt x="409" y="1485"/>
                    <a:pt x="410" y="1513"/>
                    <a:pt x="411" y="1535"/>
                  </a:cubicBezTo>
                  <a:cubicBezTo>
                    <a:pt x="411" y="1541"/>
                    <a:pt x="411" y="1547"/>
                    <a:pt x="412" y="1553"/>
                  </a:cubicBezTo>
                  <a:close/>
                  <a:moveTo>
                    <a:pt x="441" y="1405"/>
                  </a:moveTo>
                  <a:cubicBezTo>
                    <a:pt x="432" y="1358"/>
                    <a:pt x="433" y="1312"/>
                    <a:pt x="444" y="1265"/>
                  </a:cubicBezTo>
                  <a:cubicBezTo>
                    <a:pt x="451" y="1260"/>
                    <a:pt x="456" y="1257"/>
                    <a:pt x="459" y="1254"/>
                  </a:cubicBezTo>
                  <a:cubicBezTo>
                    <a:pt x="459" y="1250"/>
                    <a:pt x="459" y="1250"/>
                    <a:pt x="459" y="1250"/>
                  </a:cubicBezTo>
                  <a:cubicBezTo>
                    <a:pt x="454" y="1253"/>
                    <a:pt x="446" y="1255"/>
                    <a:pt x="438" y="1250"/>
                  </a:cubicBezTo>
                  <a:cubicBezTo>
                    <a:pt x="438" y="1250"/>
                    <a:pt x="438" y="1250"/>
                    <a:pt x="437" y="1249"/>
                  </a:cubicBezTo>
                  <a:cubicBezTo>
                    <a:pt x="434" y="1252"/>
                    <a:pt x="431" y="1255"/>
                    <a:pt x="427" y="1257"/>
                  </a:cubicBezTo>
                  <a:cubicBezTo>
                    <a:pt x="419" y="1307"/>
                    <a:pt x="422" y="1356"/>
                    <a:pt x="435" y="1406"/>
                  </a:cubicBezTo>
                  <a:cubicBezTo>
                    <a:pt x="436" y="1406"/>
                    <a:pt x="439" y="1405"/>
                    <a:pt x="441" y="1405"/>
                  </a:cubicBezTo>
                  <a:close/>
                  <a:moveTo>
                    <a:pt x="465" y="1248"/>
                  </a:moveTo>
                  <a:cubicBezTo>
                    <a:pt x="466" y="1246"/>
                    <a:pt x="467" y="1244"/>
                    <a:pt x="468" y="1243"/>
                  </a:cubicBezTo>
                  <a:cubicBezTo>
                    <a:pt x="467" y="1244"/>
                    <a:pt x="466" y="1245"/>
                    <a:pt x="464" y="1247"/>
                  </a:cubicBezTo>
                  <a:cubicBezTo>
                    <a:pt x="465" y="1248"/>
                    <a:pt x="465" y="1248"/>
                    <a:pt x="465" y="1248"/>
                  </a:cubicBezTo>
                  <a:close/>
                  <a:moveTo>
                    <a:pt x="125" y="940"/>
                  </a:moveTo>
                  <a:cubicBezTo>
                    <a:pt x="127" y="952"/>
                    <a:pt x="130" y="969"/>
                    <a:pt x="140" y="977"/>
                  </a:cubicBezTo>
                  <a:cubicBezTo>
                    <a:pt x="127" y="978"/>
                    <a:pt x="113" y="976"/>
                    <a:pt x="99" y="972"/>
                  </a:cubicBezTo>
                  <a:cubicBezTo>
                    <a:pt x="108" y="968"/>
                    <a:pt x="116" y="962"/>
                    <a:pt x="121" y="953"/>
                  </a:cubicBezTo>
                  <a:cubicBezTo>
                    <a:pt x="123" y="949"/>
                    <a:pt x="124" y="945"/>
                    <a:pt x="125" y="940"/>
                  </a:cubicBezTo>
                  <a:close/>
                  <a:moveTo>
                    <a:pt x="519" y="680"/>
                  </a:moveTo>
                  <a:cubicBezTo>
                    <a:pt x="518" y="679"/>
                    <a:pt x="518" y="679"/>
                    <a:pt x="518" y="678"/>
                  </a:cubicBezTo>
                  <a:cubicBezTo>
                    <a:pt x="519" y="678"/>
                    <a:pt x="519" y="678"/>
                    <a:pt x="520" y="678"/>
                  </a:cubicBezTo>
                  <a:cubicBezTo>
                    <a:pt x="519" y="679"/>
                    <a:pt x="519" y="679"/>
                    <a:pt x="519" y="680"/>
                  </a:cubicBezTo>
                  <a:close/>
                  <a:moveTo>
                    <a:pt x="374" y="1706"/>
                  </a:moveTo>
                  <a:cubicBezTo>
                    <a:pt x="378" y="1707"/>
                    <a:pt x="386" y="1703"/>
                    <a:pt x="393" y="1696"/>
                  </a:cubicBezTo>
                  <a:cubicBezTo>
                    <a:pt x="393" y="1695"/>
                    <a:pt x="393" y="1695"/>
                    <a:pt x="393" y="1695"/>
                  </a:cubicBezTo>
                  <a:cubicBezTo>
                    <a:pt x="393" y="1695"/>
                    <a:pt x="393" y="1695"/>
                    <a:pt x="393" y="1695"/>
                  </a:cubicBezTo>
                  <a:cubicBezTo>
                    <a:pt x="393" y="1695"/>
                    <a:pt x="393" y="1695"/>
                    <a:pt x="393" y="1695"/>
                  </a:cubicBezTo>
                  <a:cubicBezTo>
                    <a:pt x="393" y="1695"/>
                    <a:pt x="393" y="1695"/>
                    <a:pt x="393" y="1695"/>
                  </a:cubicBezTo>
                  <a:cubicBezTo>
                    <a:pt x="393" y="1695"/>
                    <a:pt x="393" y="1695"/>
                    <a:pt x="393" y="1695"/>
                  </a:cubicBezTo>
                  <a:cubicBezTo>
                    <a:pt x="393" y="1695"/>
                    <a:pt x="393" y="1695"/>
                    <a:pt x="393" y="1695"/>
                  </a:cubicBezTo>
                  <a:cubicBezTo>
                    <a:pt x="394" y="1695"/>
                    <a:pt x="394" y="1695"/>
                    <a:pt x="394" y="1695"/>
                  </a:cubicBezTo>
                  <a:cubicBezTo>
                    <a:pt x="394" y="1695"/>
                    <a:pt x="394" y="1695"/>
                    <a:pt x="394" y="1695"/>
                  </a:cubicBezTo>
                  <a:cubicBezTo>
                    <a:pt x="394" y="1694"/>
                    <a:pt x="394" y="1694"/>
                    <a:pt x="394" y="1694"/>
                  </a:cubicBezTo>
                  <a:cubicBezTo>
                    <a:pt x="394" y="1694"/>
                    <a:pt x="394" y="1694"/>
                    <a:pt x="394" y="1694"/>
                  </a:cubicBezTo>
                  <a:cubicBezTo>
                    <a:pt x="394" y="1694"/>
                    <a:pt x="394" y="1694"/>
                    <a:pt x="394" y="1694"/>
                  </a:cubicBezTo>
                  <a:cubicBezTo>
                    <a:pt x="394" y="1694"/>
                    <a:pt x="394" y="1694"/>
                    <a:pt x="394" y="1694"/>
                  </a:cubicBezTo>
                  <a:cubicBezTo>
                    <a:pt x="394" y="1694"/>
                    <a:pt x="394" y="1694"/>
                    <a:pt x="394" y="1694"/>
                  </a:cubicBezTo>
                  <a:cubicBezTo>
                    <a:pt x="394" y="1694"/>
                    <a:pt x="394" y="1694"/>
                    <a:pt x="394" y="1694"/>
                  </a:cubicBezTo>
                  <a:cubicBezTo>
                    <a:pt x="394" y="1694"/>
                    <a:pt x="394" y="1694"/>
                    <a:pt x="394" y="1694"/>
                  </a:cubicBezTo>
                  <a:cubicBezTo>
                    <a:pt x="395" y="1694"/>
                    <a:pt x="395" y="1694"/>
                    <a:pt x="395" y="1694"/>
                  </a:cubicBezTo>
                  <a:cubicBezTo>
                    <a:pt x="395" y="1694"/>
                    <a:pt x="395" y="1694"/>
                    <a:pt x="395" y="1694"/>
                  </a:cubicBezTo>
                  <a:cubicBezTo>
                    <a:pt x="395" y="1694"/>
                    <a:pt x="395" y="1694"/>
                    <a:pt x="395" y="1694"/>
                  </a:cubicBezTo>
                  <a:cubicBezTo>
                    <a:pt x="395" y="1694"/>
                    <a:pt x="395" y="1694"/>
                    <a:pt x="395" y="1694"/>
                  </a:cubicBezTo>
                  <a:cubicBezTo>
                    <a:pt x="395" y="1694"/>
                    <a:pt x="395" y="1694"/>
                    <a:pt x="395" y="1694"/>
                  </a:cubicBezTo>
                  <a:cubicBezTo>
                    <a:pt x="395" y="1693"/>
                    <a:pt x="395" y="1693"/>
                    <a:pt x="395" y="1693"/>
                  </a:cubicBezTo>
                  <a:cubicBezTo>
                    <a:pt x="395" y="1693"/>
                    <a:pt x="395" y="1693"/>
                    <a:pt x="395" y="1693"/>
                  </a:cubicBezTo>
                  <a:cubicBezTo>
                    <a:pt x="395" y="1693"/>
                    <a:pt x="395" y="1693"/>
                    <a:pt x="395" y="1693"/>
                  </a:cubicBezTo>
                  <a:cubicBezTo>
                    <a:pt x="395" y="1693"/>
                    <a:pt x="395" y="1693"/>
                    <a:pt x="395" y="1693"/>
                  </a:cubicBezTo>
                  <a:cubicBezTo>
                    <a:pt x="395" y="1693"/>
                    <a:pt x="395" y="1693"/>
                    <a:pt x="395" y="1693"/>
                  </a:cubicBezTo>
                  <a:cubicBezTo>
                    <a:pt x="395" y="1693"/>
                    <a:pt x="395" y="1693"/>
                    <a:pt x="395" y="1693"/>
                  </a:cubicBezTo>
                  <a:cubicBezTo>
                    <a:pt x="395" y="1693"/>
                    <a:pt x="395" y="1693"/>
                    <a:pt x="395" y="1693"/>
                  </a:cubicBezTo>
                  <a:cubicBezTo>
                    <a:pt x="396" y="1693"/>
                    <a:pt x="396" y="1693"/>
                    <a:pt x="396" y="1693"/>
                  </a:cubicBezTo>
                  <a:cubicBezTo>
                    <a:pt x="396" y="1693"/>
                    <a:pt x="396" y="1693"/>
                    <a:pt x="396" y="1693"/>
                  </a:cubicBezTo>
                  <a:cubicBezTo>
                    <a:pt x="396" y="1693"/>
                    <a:pt x="396" y="1693"/>
                    <a:pt x="396" y="1693"/>
                  </a:cubicBezTo>
                  <a:cubicBezTo>
                    <a:pt x="396" y="1693"/>
                    <a:pt x="396" y="1693"/>
                    <a:pt x="396" y="1693"/>
                  </a:cubicBezTo>
                  <a:cubicBezTo>
                    <a:pt x="396" y="1692"/>
                    <a:pt x="396" y="1692"/>
                    <a:pt x="396" y="1692"/>
                  </a:cubicBezTo>
                  <a:cubicBezTo>
                    <a:pt x="396" y="1692"/>
                    <a:pt x="396" y="1692"/>
                    <a:pt x="396" y="1692"/>
                  </a:cubicBezTo>
                  <a:cubicBezTo>
                    <a:pt x="396" y="1692"/>
                    <a:pt x="396" y="1692"/>
                    <a:pt x="396" y="1692"/>
                  </a:cubicBezTo>
                  <a:cubicBezTo>
                    <a:pt x="396" y="1692"/>
                    <a:pt x="396" y="1692"/>
                    <a:pt x="396" y="1692"/>
                  </a:cubicBezTo>
                  <a:cubicBezTo>
                    <a:pt x="396" y="1692"/>
                    <a:pt x="396" y="1692"/>
                    <a:pt x="396" y="1692"/>
                  </a:cubicBezTo>
                  <a:cubicBezTo>
                    <a:pt x="396" y="1692"/>
                    <a:pt x="396" y="1692"/>
                    <a:pt x="396" y="1692"/>
                  </a:cubicBezTo>
                  <a:cubicBezTo>
                    <a:pt x="396" y="1692"/>
                    <a:pt x="396" y="1692"/>
                    <a:pt x="396" y="1692"/>
                  </a:cubicBezTo>
                  <a:cubicBezTo>
                    <a:pt x="396" y="1692"/>
                    <a:pt x="396" y="1692"/>
                    <a:pt x="396" y="1692"/>
                  </a:cubicBezTo>
                  <a:cubicBezTo>
                    <a:pt x="396" y="1692"/>
                    <a:pt x="396" y="1692"/>
                    <a:pt x="396" y="1692"/>
                  </a:cubicBezTo>
                  <a:cubicBezTo>
                    <a:pt x="397" y="1692"/>
                    <a:pt x="397" y="1692"/>
                    <a:pt x="397" y="1692"/>
                  </a:cubicBezTo>
                  <a:cubicBezTo>
                    <a:pt x="397" y="1692"/>
                    <a:pt x="397" y="1692"/>
                    <a:pt x="397" y="1692"/>
                  </a:cubicBezTo>
                  <a:cubicBezTo>
                    <a:pt x="397" y="1692"/>
                    <a:pt x="397" y="1692"/>
                    <a:pt x="397" y="1692"/>
                  </a:cubicBezTo>
                  <a:cubicBezTo>
                    <a:pt x="397" y="1691"/>
                    <a:pt x="397" y="1691"/>
                    <a:pt x="397" y="1691"/>
                  </a:cubicBezTo>
                  <a:cubicBezTo>
                    <a:pt x="397" y="1691"/>
                    <a:pt x="397" y="1691"/>
                    <a:pt x="397" y="1691"/>
                  </a:cubicBezTo>
                  <a:cubicBezTo>
                    <a:pt x="397" y="1691"/>
                    <a:pt x="397" y="1691"/>
                    <a:pt x="397" y="1691"/>
                  </a:cubicBezTo>
                  <a:cubicBezTo>
                    <a:pt x="397" y="1691"/>
                    <a:pt x="397" y="1691"/>
                    <a:pt x="397" y="1691"/>
                  </a:cubicBezTo>
                  <a:cubicBezTo>
                    <a:pt x="397" y="1691"/>
                    <a:pt x="397" y="1691"/>
                    <a:pt x="397" y="1691"/>
                  </a:cubicBezTo>
                  <a:cubicBezTo>
                    <a:pt x="397" y="1691"/>
                    <a:pt x="397" y="1691"/>
                    <a:pt x="397" y="1691"/>
                  </a:cubicBezTo>
                  <a:cubicBezTo>
                    <a:pt x="397" y="1691"/>
                    <a:pt x="397" y="1691"/>
                    <a:pt x="397" y="1691"/>
                  </a:cubicBezTo>
                  <a:cubicBezTo>
                    <a:pt x="397" y="1691"/>
                    <a:pt x="397" y="1691"/>
                    <a:pt x="397" y="1691"/>
                  </a:cubicBezTo>
                  <a:cubicBezTo>
                    <a:pt x="397" y="1691"/>
                    <a:pt x="397" y="1691"/>
                    <a:pt x="397" y="1691"/>
                  </a:cubicBezTo>
                  <a:cubicBezTo>
                    <a:pt x="397" y="1691"/>
                    <a:pt x="397" y="1691"/>
                    <a:pt x="397" y="1691"/>
                  </a:cubicBezTo>
                  <a:cubicBezTo>
                    <a:pt x="398" y="1690"/>
                    <a:pt x="398" y="1690"/>
                    <a:pt x="398" y="1690"/>
                  </a:cubicBezTo>
                  <a:cubicBezTo>
                    <a:pt x="398" y="1690"/>
                    <a:pt x="398" y="1690"/>
                    <a:pt x="398" y="1690"/>
                  </a:cubicBezTo>
                  <a:cubicBezTo>
                    <a:pt x="398" y="1690"/>
                    <a:pt x="398" y="1690"/>
                    <a:pt x="398" y="1690"/>
                  </a:cubicBezTo>
                  <a:cubicBezTo>
                    <a:pt x="398" y="1690"/>
                    <a:pt x="398" y="1690"/>
                    <a:pt x="398" y="1690"/>
                  </a:cubicBezTo>
                  <a:cubicBezTo>
                    <a:pt x="398" y="1690"/>
                    <a:pt x="398" y="1689"/>
                    <a:pt x="399" y="1689"/>
                  </a:cubicBezTo>
                  <a:cubicBezTo>
                    <a:pt x="399" y="1689"/>
                    <a:pt x="399" y="1689"/>
                    <a:pt x="399" y="1689"/>
                  </a:cubicBezTo>
                  <a:cubicBezTo>
                    <a:pt x="401" y="1686"/>
                    <a:pt x="403" y="1683"/>
                    <a:pt x="403" y="1681"/>
                  </a:cubicBezTo>
                  <a:cubicBezTo>
                    <a:pt x="400" y="1679"/>
                    <a:pt x="400" y="1679"/>
                    <a:pt x="400" y="1679"/>
                  </a:cubicBezTo>
                  <a:cubicBezTo>
                    <a:pt x="399" y="1679"/>
                    <a:pt x="396" y="1681"/>
                    <a:pt x="395" y="1682"/>
                  </a:cubicBezTo>
                  <a:cubicBezTo>
                    <a:pt x="391" y="1684"/>
                    <a:pt x="388" y="1687"/>
                    <a:pt x="385" y="1690"/>
                  </a:cubicBezTo>
                  <a:cubicBezTo>
                    <a:pt x="382" y="1694"/>
                    <a:pt x="379" y="1698"/>
                    <a:pt x="377" y="1702"/>
                  </a:cubicBezTo>
                  <a:cubicBezTo>
                    <a:pt x="374" y="1706"/>
                    <a:pt x="374" y="1706"/>
                    <a:pt x="374" y="1706"/>
                  </a:cubicBezTo>
                  <a:close/>
                  <a:moveTo>
                    <a:pt x="657" y="818"/>
                  </a:moveTo>
                  <a:cubicBezTo>
                    <a:pt x="663" y="825"/>
                    <a:pt x="669" y="832"/>
                    <a:pt x="673" y="840"/>
                  </a:cubicBezTo>
                  <a:cubicBezTo>
                    <a:pt x="669" y="835"/>
                    <a:pt x="665" y="830"/>
                    <a:pt x="660" y="825"/>
                  </a:cubicBezTo>
                  <a:cubicBezTo>
                    <a:pt x="674" y="853"/>
                    <a:pt x="674" y="853"/>
                    <a:pt x="674" y="853"/>
                  </a:cubicBezTo>
                  <a:cubicBezTo>
                    <a:pt x="647" y="832"/>
                    <a:pt x="647" y="832"/>
                    <a:pt x="647" y="832"/>
                  </a:cubicBezTo>
                  <a:cubicBezTo>
                    <a:pt x="646" y="836"/>
                    <a:pt x="646" y="841"/>
                    <a:pt x="646" y="843"/>
                  </a:cubicBezTo>
                  <a:cubicBezTo>
                    <a:pt x="646" y="846"/>
                    <a:pt x="645" y="850"/>
                    <a:pt x="644" y="853"/>
                  </a:cubicBezTo>
                  <a:cubicBezTo>
                    <a:pt x="640" y="871"/>
                    <a:pt x="640" y="871"/>
                    <a:pt x="640" y="871"/>
                  </a:cubicBezTo>
                  <a:cubicBezTo>
                    <a:pt x="644" y="873"/>
                    <a:pt x="647" y="874"/>
                    <a:pt x="649" y="876"/>
                  </a:cubicBezTo>
                  <a:cubicBezTo>
                    <a:pt x="640" y="855"/>
                    <a:pt x="678" y="868"/>
                    <a:pt x="682" y="875"/>
                  </a:cubicBezTo>
                  <a:cubicBezTo>
                    <a:pt x="687" y="860"/>
                    <a:pt x="683" y="837"/>
                    <a:pt x="698" y="849"/>
                  </a:cubicBezTo>
                  <a:cubicBezTo>
                    <a:pt x="692" y="836"/>
                    <a:pt x="679" y="794"/>
                    <a:pt x="705" y="804"/>
                  </a:cubicBezTo>
                  <a:cubicBezTo>
                    <a:pt x="694" y="792"/>
                    <a:pt x="669" y="759"/>
                    <a:pt x="699" y="763"/>
                  </a:cubicBezTo>
                  <a:cubicBezTo>
                    <a:pt x="696" y="760"/>
                    <a:pt x="687" y="754"/>
                    <a:pt x="679" y="747"/>
                  </a:cubicBezTo>
                  <a:cubicBezTo>
                    <a:pt x="647" y="744"/>
                    <a:pt x="647" y="744"/>
                    <a:pt x="647" y="744"/>
                  </a:cubicBezTo>
                  <a:cubicBezTo>
                    <a:pt x="646" y="744"/>
                    <a:pt x="643" y="744"/>
                    <a:pt x="642" y="744"/>
                  </a:cubicBezTo>
                  <a:cubicBezTo>
                    <a:pt x="642" y="748"/>
                    <a:pt x="648" y="756"/>
                    <a:pt x="650" y="759"/>
                  </a:cubicBezTo>
                  <a:cubicBezTo>
                    <a:pt x="653" y="763"/>
                    <a:pt x="657" y="768"/>
                    <a:pt x="661" y="772"/>
                  </a:cubicBezTo>
                  <a:cubicBezTo>
                    <a:pt x="686" y="798"/>
                    <a:pt x="686" y="798"/>
                    <a:pt x="686" y="798"/>
                  </a:cubicBezTo>
                  <a:cubicBezTo>
                    <a:pt x="652" y="786"/>
                    <a:pt x="652" y="786"/>
                    <a:pt x="652" y="786"/>
                  </a:cubicBezTo>
                  <a:cubicBezTo>
                    <a:pt x="652" y="785"/>
                    <a:pt x="650" y="785"/>
                    <a:pt x="649" y="785"/>
                  </a:cubicBezTo>
                  <a:cubicBezTo>
                    <a:pt x="648" y="789"/>
                    <a:pt x="650" y="799"/>
                    <a:pt x="651" y="803"/>
                  </a:cubicBezTo>
                  <a:cubicBezTo>
                    <a:pt x="653" y="808"/>
                    <a:pt x="655" y="813"/>
                    <a:pt x="657" y="818"/>
                  </a:cubicBezTo>
                  <a:close/>
                  <a:moveTo>
                    <a:pt x="550" y="868"/>
                  </a:moveTo>
                  <a:cubicBezTo>
                    <a:pt x="552" y="871"/>
                    <a:pt x="553" y="874"/>
                    <a:pt x="554" y="876"/>
                  </a:cubicBezTo>
                  <a:cubicBezTo>
                    <a:pt x="553" y="856"/>
                    <a:pt x="578" y="877"/>
                    <a:pt x="584" y="883"/>
                  </a:cubicBezTo>
                  <a:cubicBezTo>
                    <a:pt x="582" y="877"/>
                    <a:pt x="585" y="874"/>
                    <a:pt x="589" y="873"/>
                  </a:cubicBezTo>
                  <a:cubicBezTo>
                    <a:pt x="569" y="863"/>
                    <a:pt x="569" y="863"/>
                    <a:pt x="569" y="863"/>
                  </a:cubicBezTo>
                  <a:cubicBezTo>
                    <a:pt x="565" y="861"/>
                    <a:pt x="560" y="859"/>
                    <a:pt x="556" y="858"/>
                  </a:cubicBezTo>
                  <a:cubicBezTo>
                    <a:pt x="554" y="858"/>
                    <a:pt x="549" y="857"/>
                    <a:pt x="546" y="857"/>
                  </a:cubicBezTo>
                  <a:cubicBezTo>
                    <a:pt x="546" y="857"/>
                    <a:pt x="547" y="858"/>
                    <a:pt x="547" y="858"/>
                  </a:cubicBezTo>
                  <a:cubicBezTo>
                    <a:pt x="550" y="868"/>
                    <a:pt x="550" y="868"/>
                    <a:pt x="550" y="868"/>
                  </a:cubicBezTo>
                  <a:close/>
                  <a:moveTo>
                    <a:pt x="596" y="873"/>
                  </a:moveTo>
                  <a:cubicBezTo>
                    <a:pt x="582" y="854"/>
                    <a:pt x="582" y="854"/>
                    <a:pt x="582" y="854"/>
                  </a:cubicBezTo>
                  <a:cubicBezTo>
                    <a:pt x="584" y="854"/>
                    <a:pt x="586" y="854"/>
                    <a:pt x="587" y="855"/>
                  </a:cubicBezTo>
                  <a:cubicBezTo>
                    <a:pt x="590" y="855"/>
                    <a:pt x="596" y="857"/>
                    <a:pt x="599" y="859"/>
                  </a:cubicBezTo>
                  <a:cubicBezTo>
                    <a:pt x="616" y="872"/>
                    <a:pt x="616" y="872"/>
                    <a:pt x="616" y="872"/>
                  </a:cubicBezTo>
                  <a:cubicBezTo>
                    <a:pt x="616" y="874"/>
                    <a:pt x="616" y="876"/>
                    <a:pt x="618" y="879"/>
                  </a:cubicBezTo>
                  <a:cubicBezTo>
                    <a:pt x="614" y="877"/>
                    <a:pt x="604" y="873"/>
                    <a:pt x="596" y="873"/>
                  </a:cubicBezTo>
                  <a:close/>
                  <a:moveTo>
                    <a:pt x="621" y="869"/>
                  </a:moveTo>
                  <a:cubicBezTo>
                    <a:pt x="626" y="869"/>
                    <a:pt x="633" y="870"/>
                    <a:pt x="640" y="871"/>
                  </a:cubicBezTo>
                  <a:cubicBezTo>
                    <a:pt x="630" y="856"/>
                    <a:pt x="630" y="856"/>
                    <a:pt x="630" y="856"/>
                  </a:cubicBezTo>
                  <a:cubicBezTo>
                    <a:pt x="627" y="854"/>
                    <a:pt x="621" y="851"/>
                    <a:pt x="619" y="851"/>
                  </a:cubicBezTo>
                  <a:cubicBezTo>
                    <a:pt x="617" y="850"/>
                    <a:pt x="614" y="849"/>
                    <a:pt x="611" y="849"/>
                  </a:cubicBezTo>
                  <a:cubicBezTo>
                    <a:pt x="621" y="869"/>
                    <a:pt x="621" y="869"/>
                    <a:pt x="621" y="869"/>
                  </a:cubicBezTo>
                  <a:close/>
                  <a:moveTo>
                    <a:pt x="674" y="743"/>
                  </a:moveTo>
                  <a:cubicBezTo>
                    <a:pt x="667" y="735"/>
                    <a:pt x="664" y="728"/>
                    <a:pt x="674" y="726"/>
                  </a:cubicBezTo>
                  <a:cubicBezTo>
                    <a:pt x="663" y="723"/>
                    <a:pt x="631" y="713"/>
                    <a:pt x="647" y="702"/>
                  </a:cubicBezTo>
                  <a:cubicBezTo>
                    <a:pt x="643" y="703"/>
                    <a:pt x="640" y="703"/>
                    <a:pt x="636" y="703"/>
                  </a:cubicBezTo>
                  <a:cubicBezTo>
                    <a:pt x="624" y="706"/>
                    <a:pt x="624" y="706"/>
                    <a:pt x="624" y="706"/>
                  </a:cubicBezTo>
                  <a:cubicBezTo>
                    <a:pt x="627" y="710"/>
                    <a:pt x="632" y="714"/>
                    <a:pt x="634" y="716"/>
                  </a:cubicBezTo>
                  <a:cubicBezTo>
                    <a:pt x="640" y="721"/>
                    <a:pt x="646" y="725"/>
                    <a:pt x="652" y="729"/>
                  </a:cubicBezTo>
                  <a:cubicBezTo>
                    <a:pt x="674" y="743"/>
                    <a:pt x="674" y="743"/>
                    <a:pt x="674" y="743"/>
                  </a:cubicBezTo>
                  <a:close/>
                  <a:moveTo>
                    <a:pt x="428" y="342"/>
                  </a:moveTo>
                  <a:cubicBezTo>
                    <a:pt x="420" y="353"/>
                    <a:pt x="403" y="358"/>
                    <a:pt x="388" y="361"/>
                  </a:cubicBezTo>
                  <a:cubicBezTo>
                    <a:pt x="401" y="358"/>
                    <a:pt x="416" y="350"/>
                    <a:pt x="428" y="342"/>
                  </a:cubicBezTo>
                  <a:close/>
                  <a:moveTo>
                    <a:pt x="383" y="362"/>
                  </a:moveTo>
                  <a:cubicBezTo>
                    <a:pt x="380" y="362"/>
                    <a:pt x="377" y="363"/>
                    <a:pt x="374" y="363"/>
                  </a:cubicBezTo>
                  <a:cubicBezTo>
                    <a:pt x="374" y="363"/>
                    <a:pt x="374" y="362"/>
                    <a:pt x="374" y="362"/>
                  </a:cubicBezTo>
                  <a:cubicBezTo>
                    <a:pt x="377" y="362"/>
                    <a:pt x="380" y="362"/>
                    <a:pt x="383" y="362"/>
                  </a:cubicBezTo>
                  <a:close/>
                  <a:moveTo>
                    <a:pt x="389" y="0"/>
                  </a:moveTo>
                  <a:cubicBezTo>
                    <a:pt x="414" y="7"/>
                    <a:pt x="440" y="21"/>
                    <a:pt x="460" y="37"/>
                  </a:cubicBezTo>
                  <a:cubicBezTo>
                    <a:pt x="446" y="38"/>
                    <a:pt x="432" y="40"/>
                    <a:pt x="418" y="44"/>
                  </a:cubicBezTo>
                  <a:cubicBezTo>
                    <a:pt x="415" y="43"/>
                    <a:pt x="412" y="41"/>
                    <a:pt x="408" y="40"/>
                  </a:cubicBezTo>
                  <a:cubicBezTo>
                    <a:pt x="407" y="25"/>
                    <a:pt x="399" y="12"/>
                    <a:pt x="389" y="0"/>
                  </a:cubicBezTo>
                  <a:close/>
                  <a:moveTo>
                    <a:pt x="592" y="94"/>
                  </a:moveTo>
                  <a:cubicBezTo>
                    <a:pt x="679" y="111"/>
                    <a:pt x="718" y="193"/>
                    <a:pt x="623" y="213"/>
                  </a:cubicBezTo>
                  <a:cubicBezTo>
                    <a:pt x="611" y="215"/>
                    <a:pt x="601" y="215"/>
                    <a:pt x="591" y="214"/>
                  </a:cubicBezTo>
                  <a:cubicBezTo>
                    <a:pt x="602" y="210"/>
                    <a:pt x="612" y="203"/>
                    <a:pt x="620" y="195"/>
                  </a:cubicBezTo>
                  <a:cubicBezTo>
                    <a:pt x="625" y="189"/>
                    <a:pt x="630" y="183"/>
                    <a:pt x="632" y="176"/>
                  </a:cubicBezTo>
                  <a:cubicBezTo>
                    <a:pt x="635" y="170"/>
                    <a:pt x="635" y="163"/>
                    <a:pt x="631" y="157"/>
                  </a:cubicBezTo>
                  <a:cubicBezTo>
                    <a:pt x="626" y="147"/>
                    <a:pt x="613" y="146"/>
                    <a:pt x="603" y="148"/>
                  </a:cubicBezTo>
                  <a:cubicBezTo>
                    <a:pt x="600" y="148"/>
                    <a:pt x="597" y="149"/>
                    <a:pt x="593" y="150"/>
                  </a:cubicBezTo>
                  <a:cubicBezTo>
                    <a:pt x="597" y="145"/>
                    <a:pt x="600" y="139"/>
                    <a:pt x="601" y="131"/>
                  </a:cubicBezTo>
                  <a:cubicBezTo>
                    <a:pt x="603" y="118"/>
                    <a:pt x="599" y="105"/>
                    <a:pt x="592" y="94"/>
                  </a:cubicBezTo>
                  <a:close/>
                  <a:moveTo>
                    <a:pt x="431" y="374"/>
                  </a:moveTo>
                  <a:cubicBezTo>
                    <a:pt x="432" y="319"/>
                    <a:pt x="459" y="334"/>
                    <a:pt x="480" y="310"/>
                  </a:cubicBezTo>
                  <a:cubicBezTo>
                    <a:pt x="484" y="303"/>
                    <a:pt x="488" y="297"/>
                    <a:pt x="491" y="291"/>
                  </a:cubicBezTo>
                  <a:cubicBezTo>
                    <a:pt x="492" y="290"/>
                    <a:pt x="494" y="288"/>
                    <a:pt x="496" y="287"/>
                  </a:cubicBezTo>
                  <a:cubicBezTo>
                    <a:pt x="514" y="269"/>
                    <a:pt x="531" y="251"/>
                    <a:pt x="548" y="232"/>
                  </a:cubicBezTo>
                  <a:cubicBezTo>
                    <a:pt x="549" y="231"/>
                    <a:pt x="552" y="228"/>
                    <a:pt x="554" y="226"/>
                  </a:cubicBezTo>
                  <a:cubicBezTo>
                    <a:pt x="565" y="224"/>
                    <a:pt x="580" y="224"/>
                    <a:pt x="600" y="225"/>
                  </a:cubicBezTo>
                  <a:cubicBezTo>
                    <a:pt x="616" y="225"/>
                    <a:pt x="625" y="226"/>
                    <a:pt x="639" y="218"/>
                  </a:cubicBezTo>
                  <a:cubicBezTo>
                    <a:pt x="740" y="162"/>
                    <a:pt x="720" y="240"/>
                    <a:pt x="646" y="255"/>
                  </a:cubicBezTo>
                  <a:cubicBezTo>
                    <a:pt x="628" y="258"/>
                    <a:pt x="632" y="256"/>
                    <a:pt x="621" y="268"/>
                  </a:cubicBezTo>
                  <a:cubicBezTo>
                    <a:pt x="538" y="353"/>
                    <a:pt x="439" y="426"/>
                    <a:pt x="431" y="374"/>
                  </a:cubicBezTo>
                  <a:close/>
                  <a:moveTo>
                    <a:pt x="585" y="1460"/>
                  </a:moveTo>
                  <a:cubicBezTo>
                    <a:pt x="591" y="1460"/>
                    <a:pt x="598" y="1459"/>
                    <a:pt x="604" y="1458"/>
                  </a:cubicBezTo>
                  <a:cubicBezTo>
                    <a:pt x="624" y="1450"/>
                    <a:pt x="635" y="1435"/>
                    <a:pt x="653" y="1424"/>
                  </a:cubicBezTo>
                  <a:cubicBezTo>
                    <a:pt x="649" y="1424"/>
                    <a:pt x="648" y="1422"/>
                    <a:pt x="648" y="1419"/>
                  </a:cubicBezTo>
                  <a:cubicBezTo>
                    <a:pt x="641" y="1423"/>
                    <a:pt x="641" y="1423"/>
                    <a:pt x="641" y="1423"/>
                  </a:cubicBezTo>
                  <a:cubicBezTo>
                    <a:pt x="633" y="1429"/>
                    <a:pt x="626" y="1436"/>
                    <a:pt x="618" y="1443"/>
                  </a:cubicBezTo>
                  <a:cubicBezTo>
                    <a:pt x="610" y="1449"/>
                    <a:pt x="603" y="1455"/>
                    <a:pt x="593" y="1458"/>
                  </a:cubicBezTo>
                  <a:cubicBezTo>
                    <a:pt x="593" y="1458"/>
                    <a:pt x="593" y="1458"/>
                    <a:pt x="593" y="1458"/>
                  </a:cubicBezTo>
                  <a:cubicBezTo>
                    <a:pt x="593" y="1458"/>
                    <a:pt x="593" y="1458"/>
                    <a:pt x="593" y="1458"/>
                  </a:cubicBezTo>
                  <a:cubicBezTo>
                    <a:pt x="590" y="1459"/>
                    <a:pt x="587" y="1460"/>
                    <a:pt x="585" y="1460"/>
                  </a:cubicBezTo>
                  <a:close/>
                  <a:moveTo>
                    <a:pt x="652" y="1408"/>
                  </a:moveTo>
                  <a:cubicBezTo>
                    <a:pt x="658" y="1397"/>
                    <a:pt x="670" y="1382"/>
                    <a:pt x="677" y="1376"/>
                  </a:cubicBezTo>
                  <a:cubicBezTo>
                    <a:pt x="671" y="1377"/>
                    <a:pt x="669" y="1374"/>
                    <a:pt x="668" y="1368"/>
                  </a:cubicBezTo>
                  <a:cubicBezTo>
                    <a:pt x="665" y="1372"/>
                    <a:pt x="665" y="1372"/>
                    <a:pt x="665" y="1372"/>
                  </a:cubicBezTo>
                  <a:cubicBezTo>
                    <a:pt x="660" y="1377"/>
                    <a:pt x="655" y="1384"/>
                    <a:pt x="651" y="1390"/>
                  </a:cubicBezTo>
                  <a:cubicBezTo>
                    <a:pt x="649" y="1393"/>
                    <a:pt x="643" y="1402"/>
                    <a:pt x="641" y="1408"/>
                  </a:cubicBezTo>
                  <a:cubicBezTo>
                    <a:pt x="652" y="1408"/>
                    <a:pt x="652" y="1408"/>
                    <a:pt x="652" y="1408"/>
                  </a:cubicBezTo>
                  <a:close/>
                  <a:moveTo>
                    <a:pt x="669" y="1356"/>
                  </a:moveTo>
                  <a:cubicBezTo>
                    <a:pt x="671" y="1340"/>
                    <a:pt x="679" y="1321"/>
                    <a:pt x="682" y="1315"/>
                  </a:cubicBezTo>
                  <a:cubicBezTo>
                    <a:pt x="672" y="1321"/>
                    <a:pt x="671" y="1308"/>
                    <a:pt x="673" y="1295"/>
                  </a:cubicBezTo>
                  <a:cubicBezTo>
                    <a:pt x="668" y="1307"/>
                    <a:pt x="668" y="1307"/>
                    <a:pt x="668" y="1307"/>
                  </a:cubicBezTo>
                  <a:cubicBezTo>
                    <a:pt x="667" y="1310"/>
                    <a:pt x="666" y="1314"/>
                    <a:pt x="664" y="1318"/>
                  </a:cubicBezTo>
                  <a:cubicBezTo>
                    <a:pt x="663" y="1323"/>
                    <a:pt x="661" y="1329"/>
                    <a:pt x="660" y="1334"/>
                  </a:cubicBezTo>
                  <a:cubicBezTo>
                    <a:pt x="659" y="1340"/>
                    <a:pt x="658" y="1345"/>
                    <a:pt x="657" y="1351"/>
                  </a:cubicBezTo>
                  <a:cubicBezTo>
                    <a:pt x="657" y="1352"/>
                    <a:pt x="657" y="1356"/>
                    <a:pt x="658" y="1358"/>
                  </a:cubicBezTo>
                  <a:cubicBezTo>
                    <a:pt x="669" y="1356"/>
                    <a:pt x="669" y="1356"/>
                    <a:pt x="669" y="1356"/>
                  </a:cubicBezTo>
                  <a:close/>
                  <a:moveTo>
                    <a:pt x="675" y="1284"/>
                  </a:moveTo>
                  <a:cubicBezTo>
                    <a:pt x="659" y="1295"/>
                    <a:pt x="659" y="1295"/>
                    <a:pt x="659" y="1295"/>
                  </a:cubicBezTo>
                  <a:cubicBezTo>
                    <a:pt x="658" y="1291"/>
                    <a:pt x="659" y="1286"/>
                    <a:pt x="659" y="1284"/>
                  </a:cubicBezTo>
                  <a:cubicBezTo>
                    <a:pt x="659" y="1279"/>
                    <a:pt x="661" y="1270"/>
                    <a:pt x="662" y="1266"/>
                  </a:cubicBezTo>
                  <a:cubicBezTo>
                    <a:pt x="666" y="1258"/>
                    <a:pt x="666" y="1258"/>
                    <a:pt x="666" y="1258"/>
                  </a:cubicBezTo>
                  <a:cubicBezTo>
                    <a:pt x="667" y="1270"/>
                    <a:pt x="671" y="1280"/>
                    <a:pt x="678" y="1275"/>
                  </a:cubicBezTo>
                  <a:cubicBezTo>
                    <a:pt x="678" y="1277"/>
                    <a:pt x="676" y="1280"/>
                    <a:pt x="675" y="1284"/>
                  </a:cubicBezTo>
                  <a:close/>
                  <a:moveTo>
                    <a:pt x="665" y="1246"/>
                  </a:moveTo>
                  <a:cubicBezTo>
                    <a:pt x="665" y="1239"/>
                    <a:pt x="665" y="1232"/>
                    <a:pt x="666" y="1229"/>
                  </a:cubicBezTo>
                  <a:cubicBezTo>
                    <a:pt x="658" y="1237"/>
                    <a:pt x="653" y="1221"/>
                    <a:pt x="649" y="1209"/>
                  </a:cubicBezTo>
                  <a:cubicBezTo>
                    <a:pt x="648" y="1217"/>
                    <a:pt x="648" y="1217"/>
                    <a:pt x="648" y="1217"/>
                  </a:cubicBezTo>
                  <a:cubicBezTo>
                    <a:pt x="647" y="1219"/>
                    <a:pt x="647" y="1223"/>
                    <a:pt x="647" y="1225"/>
                  </a:cubicBezTo>
                  <a:cubicBezTo>
                    <a:pt x="647" y="1230"/>
                    <a:pt x="648" y="1234"/>
                    <a:pt x="648" y="1239"/>
                  </a:cubicBezTo>
                  <a:cubicBezTo>
                    <a:pt x="649" y="1242"/>
                    <a:pt x="650" y="1250"/>
                    <a:pt x="652" y="1255"/>
                  </a:cubicBezTo>
                  <a:cubicBezTo>
                    <a:pt x="665" y="1246"/>
                    <a:pt x="665" y="1246"/>
                    <a:pt x="665" y="1246"/>
                  </a:cubicBezTo>
                  <a:close/>
                  <a:moveTo>
                    <a:pt x="231" y="1065"/>
                  </a:moveTo>
                  <a:cubicBezTo>
                    <a:pt x="226" y="1060"/>
                    <a:pt x="219" y="1056"/>
                    <a:pt x="212" y="1053"/>
                  </a:cubicBezTo>
                  <a:cubicBezTo>
                    <a:pt x="215" y="1059"/>
                    <a:pt x="217" y="1065"/>
                    <a:pt x="218" y="1071"/>
                  </a:cubicBezTo>
                  <a:cubicBezTo>
                    <a:pt x="218" y="1073"/>
                    <a:pt x="218" y="1075"/>
                    <a:pt x="218" y="1076"/>
                  </a:cubicBezTo>
                  <a:cubicBezTo>
                    <a:pt x="222" y="1073"/>
                    <a:pt x="226" y="1070"/>
                    <a:pt x="231" y="1066"/>
                  </a:cubicBezTo>
                  <a:cubicBezTo>
                    <a:pt x="231" y="1066"/>
                    <a:pt x="231" y="1066"/>
                    <a:pt x="231" y="1065"/>
                  </a:cubicBezTo>
                  <a:close/>
                  <a:moveTo>
                    <a:pt x="129" y="1226"/>
                  </a:moveTo>
                  <a:cubicBezTo>
                    <a:pt x="128" y="1234"/>
                    <a:pt x="127" y="1240"/>
                    <a:pt x="126" y="1242"/>
                  </a:cubicBezTo>
                  <a:cubicBezTo>
                    <a:pt x="130" y="1240"/>
                    <a:pt x="141" y="1230"/>
                    <a:pt x="146" y="1229"/>
                  </a:cubicBezTo>
                  <a:cubicBezTo>
                    <a:pt x="150" y="1213"/>
                    <a:pt x="150" y="1213"/>
                    <a:pt x="150" y="1213"/>
                  </a:cubicBezTo>
                  <a:cubicBezTo>
                    <a:pt x="147" y="1214"/>
                    <a:pt x="143" y="1217"/>
                    <a:pt x="141" y="1218"/>
                  </a:cubicBezTo>
                  <a:cubicBezTo>
                    <a:pt x="138" y="1219"/>
                    <a:pt x="132" y="1223"/>
                    <a:pt x="129" y="1226"/>
                  </a:cubicBezTo>
                  <a:close/>
                  <a:moveTo>
                    <a:pt x="159" y="1227"/>
                  </a:moveTo>
                  <a:cubicBezTo>
                    <a:pt x="172" y="1219"/>
                    <a:pt x="191" y="1211"/>
                    <a:pt x="185" y="1228"/>
                  </a:cubicBezTo>
                  <a:cubicBezTo>
                    <a:pt x="185" y="1228"/>
                    <a:pt x="186" y="1228"/>
                    <a:pt x="186" y="1227"/>
                  </a:cubicBezTo>
                  <a:cubicBezTo>
                    <a:pt x="192" y="1209"/>
                    <a:pt x="192" y="1209"/>
                    <a:pt x="192" y="1209"/>
                  </a:cubicBezTo>
                  <a:cubicBezTo>
                    <a:pt x="188" y="1209"/>
                    <a:pt x="182" y="1211"/>
                    <a:pt x="179" y="1212"/>
                  </a:cubicBezTo>
                  <a:cubicBezTo>
                    <a:pt x="176" y="1214"/>
                    <a:pt x="167" y="1217"/>
                    <a:pt x="165" y="1220"/>
                  </a:cubicBezTo>
                  <a:cubicBezTo>
                    <a:pt x="159" y="1227"/>
                    <a:pt x="159" y="1227"/>
                    <a:pt x="159" y="1227"/>
                  </a:cubicBezTo>
                  <a:close/>
                  <a:moveTo>
                    <a:pt x="203" y="1218"/>
                  </a:moveTo>
                  <a:cubicBezTo>
                    <a:pt x="212" y="1215"/>
                    <a:pt x="222" y="1213"/>
                    <a:pt x="226" y="1216"/>
                  </a:cubicBezTo>
                  <a:cubicBezTo>
                    <a:pt x="227" y="1198"/>
                    <a:pt x="227" y="1198"/>
                    <a:pt x="227" y="1198"/>
                  </a:cubicBezTo>
                  <a:cubicBezTo>
                    <a:pt x="220" y="1203"/>
                    <a:pt x="209" y="1212"/>
                    <a:pt x="206" y="1215"/>
                  </a:cubicBezTo>
                  <a:cubicBezTo>
                    <a:pt x="203" y="1218"/>
                    <a:pt x="203" y="1218"/>
                    <a:pt x="203" y="1218"/>
                  </a:cubicBezTo>
                  <a:close/>
                  <a:moveTo>
                    <a:pt x="227" y="1223"/>
                  </a:moveTo>
                  <a:cubicBezTo>
                    <a:pt x="243" y="1196"/>
                    <a:pt x="243" y="1196"/>
                    <a:pt x="243" y="1196"/>
                  </a:cubicBezTo>
                  <a:cubicBezTo>
                    <a:pt x="246" y="1190"/>
                    <a:pt x="250" y="1186"/>
                    <a:pt x="255" y="1181"/>
                  </a:cubicBezTo>
                  <a:cubicBezTo>
                    <a:pt x="260" y="1175"/>
                    <a:pt x="265" y="1170"/>
                    <a:pt x="270" y="1164"/>
                  </a:cubicBezTo>
                  <a:cubicBezTo>
                    <a:pt x="270" y="1163"/>
                    <a:pt x="270" y="1163"/>
                    <a:pt x="270" y="1163"/>
                  </a:cubicBezTo>
                  <a:cubicBezTo>
                    <a:pt x="270" y="1163"/>
                    <a:pt x="270" y="1163"/>
                    <a:pt x="270" y="1163"/>
                  </a:cubicBezTo>
                  <a:cubicBezTo>
                    <a:pt x="277" y="1150"/>
                    <a:pt x="280" y="1142"/>
                    <a:pt x="280" y="1128"/>
                  </a:cubicBezTo>
                  <a:cubicBezTo>
                    <a:pt x="280" y="1128"/>
                    <a:pt x="280" y="1128"/>
                    <a:pt x="280" y="1128"/>
                  </a:cubicBezTo>
                  <a:cubicBezTo>
                    <a:pt x="280" y="1128"/>
                    <a:pt x="280" y="1128"/>
                    <a:pt x="280" y="1128"/>
                  </a:cubicBezTo>
                  <a:cubicBezTo>
                    <a:pt x="280" y="1121"/>
                    <a:pt x="279" y="1114"/>
                    <a:pt x="277" y="1108"/>
                  </a:cubicBezTo>
                  <a:cubicBezTo>
                    <a:pt x="292" y="1108"/>
                    <a:pt x="304" y="1117"/>
                    <a:pt x="303" y="1144"/>
                  </a:cubicBezTo>
                  <a:cubicBezTo>
                    <a:pt x="302" y="1156"/>
                    <a:pt x="299" y="1163"/>
                    <a:pt x="292" y="1174"/>
                  </a:cubicBezTo>
                  <a:cubicBezTo>
                    <a:pt x="283" y="1186"/>
                    <a:pt x="272" y="1193"/>
                    <a:pt x="263" y="1206"/>
                  </a:cubicBezTo>
                  <a:cubicBezTo>
                    <a:pt x="266" y="1190"/>
                    <a:pt x="233" y="1218"/>
                    <a:pt x="227" y="1223"/>
                  </a:cubicBezTo>
                  <a:close/>
                  <a:moveTo>
                    <a:pt x="329" y="995"/>
                  </a:moveTo>
                  <a:cubicBezTo>
                    <a:pt x="299" y="1007"/>
                    <a:pt x="282" y="1019"/>
                    <a:pt x="246" y="1019"/>
                  </a:cubicBezTo>
                  <a:cubicBezTo>
                    <a:pt x="245" y="1019"/>
                    <a:pt x="245" y="1019"/>
                    <a:pt x="244" y="1019"/>
                  </a:cubicBezTo>
                  <a:cubicBezTo>
                    <a:pt x="240" y="1016"/>
                    <a:pt x="236" y="1015"/>
                    <a:pt x="232" y="1013"/>
                  </a:cubicBezTo>
                  <a:cubicBezTo>
                    <a:pt x="230" y="1011"/>
                    <a:pt x="229" y="1009"/>
                    <a:pt x="228" y="1006"/>
                  </a:cubicBezTo>
                  <a:cubicBezTo>
                    <a:pt x="237" y="1005"/>
                    <a:pt x="247" y="1002"/>
                    <a:pt x="256" y="999"/>
                  </a:cubicBezTo>
                  <a:cubicBezTo>
                    <a:pt x="269" y="994"/>
                    <a:pt x="281" y="987"/>
                    <a:pt x="293" y="982"/>
                  </a:cubicBezTo>
                  <a:cubicBezTo>
                    <a:pt x="326" y="968"/>
                    <a:pt x="326" y="968"/>
                    <a:pt x="326" y="968"/>
                  </a:cubicBezTo>
                  <a:cubicBezTo>
                    <a:pt x="292" y="966"/>
                    <a:pt x="292" y="966"/>
                    <a:pt x="292" y="966"/>
                  </a:cubicBezTo>
                  <a:cubicBezTo>
                    <a:pt x="292" y="962"/>
                    <a:pt x="295" y="954"/>
                    <a:pt x="296" y="951"/>
                  </a:cubicBezTo>
                  <a:cubicBezTo>
                    <a:pt x="298" y="945"/>
                    <a:pt x="301" y="938"/>
                    <a:pt x="305" y="933"/>
                  </a:cubicBezTo>
                  <a:cubicBezTo>
                    <a:pt x="321" y="907"/>
                    <a:pt x="321" y="907"/>
                    <a:pt x="321" y="907"/>
                  </a:cubicBezTo>
                  <a:cubicBezTo>
                    <a:pt x="322" y="914"/>
                    <a:pt x="326" y="916"/>
                    <a:pt x="332" y="910"/>
                  </a:cubicBezTo>
                  <a:cubicBezTo>
                    <a:pt x="329" y="918"/>
                    <a:pt x="324" y="960"/>
                    <a:pt x="339" y="950"/>
                  </a:cubicBezTo>
                  <a:cubicBezTo>
                    <a:pt x="332" y="960"/>
                    <a:pt x="315" y="994"/>
                    <a:pt x="329" y="995"/>
                  </a:cubicBezTo>
                  <a:close/>
                  <a:moveTo>
                    <a:pt x="294" y="914"/>
                  </a:moveTo>
                  <a:cubicBezTo>
                    <a:pt x="295" y="916"/>
                    <a:pt x="295" y="919"/>
                    <a:pt x="295" y="921"/>
                  </a:cubicBezTo>
                  <a:cubicBezTo>
                    <a:pt x="320" y="905"/>
                    <a:pt x="320" y="905"/>
                    <a:pt x="320" y="905"/>
                  </a:cubicBezTo>
                  <a:cubicBezTo>
                    <a:pt x="318" y="894"/>
                    <a:pt x="319" y="878"/>
                    <a:pt x="321" y="874"/>
                  </a:cubicBezTo>
                  <a:cubicBezTo>
                    <a:pt x="303" y="892"/>
                    <a:pt x="305" y="850"/>
                    <a:pt x="308" y="841"/>
                  </a:cubicBezTo>
                  <a:cubicBezTo>
                    <a:pt x="297" y="853"/>
                    <a:pt x="292" y="838"/>
                    <a:pt x="291" y="824"/>
                  </a:cubicBezTo>
                  <a:cubicBezTo>
                    <a:pt x="283" y="852"/>
                    <a:pt x="283" y="852"/>
                    <a:pt x="283" y="852"/>
                  </a:cubicBezTo>
                  <a:cubicBezTo>
                    <a:pt x="282" y="856"/>
                    <a:pt x="282" y="872"/>
                    <a:pt x="284" y="880"/>
                  </a:cubicBezTo>
                  <a:cubicBezTo>
                    <a:pt x="305" y="855"/>
                    <a:pt x="305" y="855"/>
                    <a:pt x="305" y="855"/>
                  </a:cubicBezTo>
                  <a:cubicBezTo>
                    <a:pt x="296" y="890"/>
                    <a:pt x="296" y="890"/>
                    <a:pt x="296" y="890"/>
                  </a:cubicBezTo>
                  <a:cubicBezTo>
                    <a:pt x="294" y="894"/>
                    <a:pt x="294" y="903"/>
                    <a:pt x="294" y="908"/>
                  </a:cubicBezTo>
                  <a:cubicBezTo>
                    <a:pt x="294" y="909"/>
                    <a:pt x="294" y="911"/>
                    <a:pt x="294" y="913"/>
                  </a:cubicBezTo>
                  <a:cubicBezTo>
                    <a:pt x="297" y="912"/>
                    <a:pt x="300" y="910"/>
                    <a:pt x="303" y="909"/>
                  </a:cubicBezTo>
                  <a:cubicBezTo>
                    <a:pt x="302" y="909"/>
                    <a:pt x="302" y="909"/>
                    <a:pt x="302" y="909"/>
                  </a:cubicBezTo>
                  <a:cubicBezTo>
                    <a:pt x="299" y="911"/>
                    <a:pt x="297" y="912"/>
                    <a:pt x="294" y="914"/>
                  </a:cubicBezTo>
                  <a:close/>
                  <a:moveTo>
                    <a:pt x="268" y="837"/>
                  </a:moveTo>
                  <a:cubicBezTo>
                    <a:pt x="269" y="840"/>
                    <a:pt x="270" y="841"/>
                    <a:pt x="271" y="842"/>
                  </a:cubicBezTo>
                  <a:cubicBezTo>
                    <a:pt x="269" y="844"/>
                    <a:pt x="269" y="844"/>
                    <a:pt x="269" y="844"/>
                  </a:cubicBezTo>
                  <a:cubicBezTo>
                    <a:pt x="268" y="842"/>
                    <a:pt x="268" y="840"/>
                    <a:pt x="268" y="837"/>
                  </a:cubicBezTo>
                  <a:close/>
                  <a:moveTo>
                    <a:pt x="284" y="827"/>
                  </a:moveTo>
                  <a:cubicBezTo>
                    <a:pt x="287" y="821"/>
                    <a:pt x="289" y="816"/>
                    <a:pt x="290" y="813"/>
                  </a:cubicBezTo>
                  <a:cubicBezTo>
                    <a:pt x="290" y="815"/>
                    <a:pt x="290" y="818"/>
                    <a:pt x="290" y="820"/>
                  </a:cubicBezTo>
                  <a:cubicBezTo>
                    <a:pt x="284" y="827"/>
                    <a:pt x="284" y="827"/>
                    <a:pt x="284" y="827"/>
                  </a:cubicBezTo>
                  <a:close/>
                  <a:moveTo>
                    <a:pt x="18" y="1059"/>
                  </a:moveTo>
                  <a:cubicBezTo>
                    <a:pt x="20" y="1058"/>
                    <a:pt x="24" y="1056"/>
                    <a:pt x="21" y="1055"/>
                  </a:cubicBezTo>
                  <a:cubicBezTo>
                    <a:pt x="13" y="1052"/>
                    <a:pt x="7" y="1048"/>
                    <a:pt x="0" y="1045"/>
                  </a:cubicBezTo>
                  <a:cubicBezTo>
                    <a:pt x="1" y="1044"/>
                    <a:pt x="2" y="1044"/>
                    <a:pt x="3" y="1044"/>
                  </a:cubicBezTo>
                  <a:cubicBezTo>
                    <a:pt x="14" y="1041"/>
                    <a:pt x="25" y="1037"/>
                    <a:pt x="36" y="1033"/>
                  </a:cubicBezTo>
                  <a:cubicBezTo>
                    <a:pt x="52" y="1028"/>
                    <a:pt x="84" y="1015"/>
                    <a:pt x="86" y="995"/>
                  </a:cubicBezTo>
                  <a:cubicBezTo>
                    <a:pt x="86" y="994"/>
                    <a:pt x="86" y="993"/>
                    <a:pt x="85" y="992"/>
                  </a:cubicBezTo>
                  <a:cubicBezTo>
                    <a:pt x="86" y="991"/>
                    <a:pt x="87" y="991"/>
                    <a:pt x="88" y="991"/>
                  </a:cubicBezTo>
                  <a:cubicBezTo>
                    <a:pt x="91" y="992"/>
                    <a:pt x="95" y="994"/>
                    <a:pt x="99" y="995"/>
                  </a:cubicBezTo>
                  <a:cubicBezTo>
                    <a:pt x="100" y="995"/>
                    <a:pt x="100" y="995"/>
                    <a:pt x="100" y="995"/>
                  </a:cubicBezTo>
                  <a:cubicBezTo>
                    <a:pt x="160" y="1029"/>
                    <a:pt x="27" y="1057"/>
                    <a:pt x="18" y="1059"/>
                  </a:cubicBezTo>
                  <a:close/>
                  <a:moveTo>
                    <a:pt x="140" y="882"/>
                  </a:moveTo>
                  <a:cubicBezTo>
                    <a:pt x="136" y="874"/>
                    <a:pt x="132" y="865"/>
                    <a:pt x="131" y="862"/>
                  </a:cubicBezTo>
                  <a:cubicBezTo>
                    <a:pt x="130" y="869"/>
                    <a:pt x="125" y="869"/>
                    <a:pt x="119" y="866"/>
                  </a:cubicBezTo>
                  <a:cubicBezTo>
                    <a:pt x="119" y="866"/>
                    <a:pt x="119" y="866"/>
                    <a:pt x="119" y="866"/>
                  </a:cubicBezTo>
                  <a:cubicBezTo>
                    <a:pt x="119" y="876"/>
                    <a:pt x="121" y="886"/>
                    <a:pt x="123" y="896"/>
                  </a:cubicBezTo>
                  <a:cubicBezTo>
                    <a:pt x="123" y="884"/>
                    <a:pt x="123" y="884"/>
                    <a:pt x="123" y="884"/>
                  </a:cubicBezTo>
                  <a:cubicBezTo>
                    <a:pt x="137" y="899"/>
                    <a:pt x="137" y="899"/>
                    <a:pt x="137" y="899"/>
                  </a:cubicBezTo>
                  <a:cubicBezTo>
                    <a:pt x="138" y="896"/>
                    <a:pt x="139" y="892"/>
                    <a:pt x="139" y="890"/>
                  </a:cubicBezTo>
                  <a:cubicBezTo>
                    <a:pt x="140" y="888"/>
                    <a:pt x="140" y="885"/>
                    <a:pt x="140" y="882"/>
                  </a:cubicBezTo>
                  <a:close/>
                  <a:moveTo>
                    <a:pt x="106" y="856"/>
                  </a:moveTo>
                  <a:cubicBezTo>
                    <a:pt x="104" y="854"/>
                    <a:pt x="101" y="852"/>
                    <a:pt x="99" y="850"/>
                  </a:cubicBezTo>
                  <a:cubicBezTo>
                    <a:pt x="100" y="850"/>
                    <a:pt x="100" y="851"/>
                    <a:pt x="100" y="851"/>
                  </a:cubicBezTo>
                  <a:cubicBezTo>
                    <a:pt x="101" y="853"/>
                    <a:pt x="103" y="856"/>
                    <a:pt x="105" y="859"/>
                  </a:cubicBezTo>
                  <a:cubicBezTo>
                    <a:pt x="106" y="856"/>
                    <a:pt x="106" y="856"/>
                    <a:pt x="106" y="856"/>
                  </a:cubicBezTo>
                  <a:close/>
                  <a:moveTo>
                    <a:pt x="3" y="807"/>
                  </a:moveTo>
                  <a:cubicBezTo>
                    <a:pt x="3" y="808"/>
                    <a:pt x="3" y="808"/>
                    <a:pt x="3" y="808"/>
                  </a:cubicBezTo>
                  <a:cubicBezTo>
                    <a:pt x="3" y="808"/>
                    <a:pt x="3" y="808"/>
                    <a:pt x="3" y="809"/>
                  </a:cubicBezTo>
                  <a:cubicBezTo>
                    <a:pt x="3" y="807"/>
                    <a:pt x="3" y="807"/>
                    <a:pt x="3" y="807"/>
                  </a:cubicBezTo>
                  <a:close/>
                  <a:moveTo>
                    <a:pt x="463" y="735"/>
                  </a:moveTo>
                  <a:cubicBezTo>
                    <a:pt x="470" y="736"/>
                    <a:pt x="482" y="739"/>
                    <a:pt x="496" y="740"/>
                  </a:cubicBezTo>
                  <a:cubicBezTo>
                    <a:pt x="501" y="739"/>
                    <a:pt x="507" y="738"/>
                    <a:pt x="513" y="738"/>
                  </a:cubicBezTo>
                  <a:cubicBezTo>
                    <a:pt x="507" y="729"/>
                    <a:pt x="505" y="718"/>
                    <a:pt x="502" y="708"/>
                  </a:cubicBezTo>
                  <a:cubicBezTo>
                    <a:pt x="502" y="707"/>
                    <a:pt x="502" y="707"/>
                    <a:pt x="502" y="707"/>
                  </a:cubicBezTo>
                  <a:cubicBezTo>
                    <a:pt x="501" y="708"/>
                    <a:pt x="501" y="709"/>
                    <a:pt x="500" y="710"/>
                  </a:cubicBezTo>
                  <a:cubicBezTo>
                    <a:pt x="490" y="720"/>
                    <a:pt x="474" y="722"/>
                    <a:pt x="459" y="722"/>
                  </a:cubicBezTo>
                  <a:cubicBezTo>
                    <a:pt x="465" y="728"/>
                    <a:pt x="469" y="733"/>
                    <a:pt x="463" y="735"/>
                  </a:cubicBezTo>
                  <a:close/>
                  <a:moveTo>
                    <a:pt x="589" y="666"/>
                  </a:moveTo>
                  <a:cubicBezTo>
                    <a:pt x="582" y="667"/>
                    <a:pt x="575" y="667"/>
                    <a:pt x="568" y="667"/>
                  </a:cubicBezTo>
                  <a:cubicBezTo>
                    <a:pt x="563" y="667"/>
                    <a:pt x="558" y="667"/>
                    <a:pt x="552" y="667"/>
                  </a:cubicBezTo>
                  <a:cubicBezTo>
                    <a:pt x="557" y="664"/>
                    <a:pt x="562" y="660"/>
                    <a:pt x="565" y="655"/>
                  </a:cubicBezTo>
                  <a:cubicBezTo>
                    <a:pt x="574" y="646"/>
                    <a:pt x="583" y="636"/>
                    <a:pt x="592" y="626"/>
                  </a:cubicBezTo>
                  <a:cubicBezTo>
                    <a:pt x="594" y="626"/>
                    <a:pt x="595" y="626"/>
                    <a:pt x="597" y="624"/>
                  </a:cubicBezTo>
                  <a:cubicBezTo>
                    <a:pt x="593" y="632"/>
                    <a:pt x="587" y="657"/>
                    <a:pt x="600" y="653"/>
                  </a:cubicBezTo>
                  <a:cubicBezTo>
                    <a:pt x="595" y="657"/>
                    <a:pt x="592" y="661"/>
                    <a:pt x="589" y="666"/>
                  </a:cubicBezTo>
                  <a:close/>
                  <a:moveTo>
                    <a:pt x="581" y="603"/>
                  </a:moveTo>
                  <a:cubicBezTo>
                    <a:pt x="581" y="601"/>
                    <a:pt x="581" y="599"/>
                    <a:pt x="581" y="598"/>
                  </a:cubicBezTo>
                  <a:cubicBezTo>
                    <a:pt x="573" y="611"/>
                    <a:pt x="569" y="589"/>
                    <a:pt x="570" y="583"/>
                  </a:cubicBezTo>
                  <a:cubicBezTo>
                    <a:pt x="561" y="598"/>
                    <a:pt x="558" y="572"/>
                    <a:pt x="559" y="566"/>
                  </a:cubicBezTo>
                  <a:cubicBezTo>
                    <a:pt x="559" y="566"/>
                    <a:pt x="559" y="566"/>
                    <a:pt x="559" y="566"/>
                  </a:cubicBezTo>
                  <a:cubicBezTo>
                    <a:pt x="545" y="597"/>
                    <a:pt x="545" y="597"/>
                    <a:pt x="545" y="597"/>
                  </a:cubicBezTo>
                  <a:cubicBezTo>
                    <a:pt x="543" y="600"/>
                    <a:pt x="541" y="610"/>
                    <a:pt x="542" y="614"/>
                  </a:cubicBezTo>
                  <a:cubicBezTo>
                    <a:pt x="574" y="604"/>
                    <a:pt x="574" y="604"/>
                    <a:pt x="574" y="604"/>
                  </a:cubicBezTo>
                  <a:cubicBezTo>
                    <a:pt x="548" y="629"/>
                    <a:pt x="548" y="629"/>
                    <a:pt x="548" y="629"/>
                  </a:cubicBezTo>
                  <a:cubicBezTo>
                    <a:pt x="542" y="634"/>
                    <a:pt x="539" y="642"/>
                    <a:pt x="535" y="648"/>
                  </a:cubicBezTo>
                  <a:cubicBezTo>
                    <a:pt x="539" y="646"/>
                    <a:pt x="543" y="643"/>
                    <a:pt x="546" y="640"/>
                  </a:cubicBezTo>
                  <a:cubicBezTo>
                    <a:pt x="557" y="627"/>
                    <a:pt x="569" y="615"/>
                    <a:pt x="581" y="603"/>
                  </a:cubicBezTo>
                  <a:close/>
                  <a:moveTo>
                    <a:pt x="554" y="569"/>
                  </a:moveTo>
                  <a:cubicBezTo>
                    <a:pt x="534" y="586"/>
                    <a:pt x="534" y="586"/>
                    <a:pt x="534" y="586"/>
                  </a:cubicBezTo>
                  <a:cubicBezTo>
                    <a:pt x="532" y="584"/>
                    <a:pt x="531" y="580"/>
                    <a:pt x="530" y="579"/>
                  </a:cubicBezTo>
                  <a:cubicBezTo>
                    <a:pt x="529" y="575"/>
                    <a:pt x="528" y="570"/>
                    <a:pt x="528" y="566"/>
                  </a:cubicBezTo>
                  <a:cubicBezTo>
                    <a:pt x="528" y="558"/>
                    <a:pt x="528" y="558"/>
                    <a:pt x="528" y="558"/>
                  </a:cubicBezTo>
                  <a:cubicBezTo>
                    <a:pt x="531" y="568"/>
                    <a:pt x="550" y="549"/>
                    <a:pt x="559" y="544"/>
                  </a:cubicBezTo>
                  <a:cubicBezTo>
                    <a:pt x="556" y="549"/>
                    <a:pt x="553" y="565"/>
                    <a:pt x="554" y="569"/>
                  </a:cubicBezTo>
                  <a:close/>
                  <a:moveTo>
                    <a:pt x="785" y="637"/>
                  </a:moveTo>
                  <a:cubicBezTo>
                    <a:pt x="765" y="633"/>
                    <a:pt x="803" y="618"/>
                    <a:pt x="809" y="615"/>
                  </a:cubicBezTo>
                  <a:cubicBezTo>
                    <a:pt x="783" y="615"/>
                    <a:pt x="820" y="586"/>
                    <a:pt x="829" y="581"/>
                  </a:cubicBezTo>
                  <a:cubicBezTo>
                    <a:pt x="804" y="584"/>
                    <a:pt x="834" y="554"/>
                    <a:pt x="841" y="548"/>
                  </a:cubicBezTo>
                  <a:cubicBezTo>
                    <a:pt x="818" y="555"/>
                    <a:pt x="841" y="511"/>
                    <a:pt x="848" y="502"/>
                  </a:cubicBezTo>
                  <a:cubicBezTo>
                    <a:pt x="840" y="506"/>
                    <a:pt x="840" y="506"/>
                    <a:pt x="840" y="506"/>
                  </a:cubicBezTo>
                  <a:cubicBezTo>
                    <a:pt x="842" y="489"/>
                    <a:pt x="843" y="485"/>
                    <a:pt x="855" y="471"/>
                  </a:cubicBezTo>
                  <a:cubicBezTo>
                    <a:pt x="829" y="483"/>
                    <a:pt x="854" y="440"/>
                    <a:pt x="860" y="432"/>
                  </a:cubicBezTo>
                  <a:cubicBezTo>
                    <a:pt x="838" y="443"/>
                    <a:pt x="856" y="398"/>
                    <a:pt x="858" y="383"/>
                  </a:cubicBezTo>
                  <a:cubicBezTo>
                    <a:pt x="857" y="385"/>
                    <a:pt x="823" y="445"/>
                    <a:pt x="826" y="416"/>
                  </a:cubicBezTo>
                  <a:cubicBezTo>
                    <a:pt x="820" y="423"/>
                    <a:pt x="804" y="441"/>
                    <a:pt x="801" y="431"/>
                  </a:cubicBezTo>
                  <a:cubicBezTo>
                    <a:pt x="793" y="441"/>
                    <a:pt x="793" y="441"/>
                    <a:pt x="793" y="441"/>
                  </a:cubicBezTo>
                  <a:cubicBezTo>
                    <a:pt x="788" y="448"/>
                    <a:pt x="785" y="453"/>
                    <a:pt x="784" y="458"/>
                  </a:cubicBezTo>
                  <a:cubicBezTo>
                    <a:pt x="810" y="444"/>
                    <a:pt x="810" y="444"/>
                    <a:pt x="810" y="444"/>
                  </a:cubicBezTo>
                  <a:cubicBezTo>
                    <a:pt x="789" y="473"/>
                    <a:pt x="789" y="473"/>
                    <a:pt x="789" y="473"/>
                  </a:cubicBezTo>
                  <a:cubicBezTo>
                    <a:pt x="785" y="478"/>
                    <a:pt x="781" y="486"/>
                    <a:pt x="779" y="492"/>
                  </a:cubicBezTo>
                  <a:cubicBezTo>
                    <a:pt x="778" y="495"/>
                    <a:pt x="775" y="503"/>
                    <a:pt x="775" y="507"/>
                  </a:cubicBezTo>
                  <a:cubicBezTo>
                    <a:pt x="775" y="507"/>
                    <a:pt x="775" y="507"/>
                    <a:pt x="775" y="507"/>
                  </a:cubicBezTo>
                  <a:cubicBezTo>
                    <a:pt x="791" y="503"/>
                    <a:pt x="791" y="503"/>
                    <a:pt x="791" y="503"/>
                  </a:cubicBezTo>
                  <a:cubicBezTo>
                    <a:pt x="797" y="495"/>
                    <a:pt x="802" y="489"/>
                    <a:pt x="807" y="482"/>
                  </a:cubicBezTo>
                  <a:cubicBezTo>
                    <a:pt x="803" y="489"/>
                    <a:pt x="799" y="495"/>
                    <a:pt x="794" y="502"/>
                  </a:cubicBezTo>
                  <a:cubicBezTo>
                    <a:pt x="809" y="497"/>
                    <a:pt x="809" y="497"/>
                    <a:pt x="809" y="497"/>
                  </a:cubicBezTo>
                  <a:cubicBezTo>
                    <a:pt x="783" y="521"/>
                    <a:pt x="783" y="521"/>
                    <a:pt x="783" y="521"/>
                  </a:cubicBezTo>
                  <a:cubicBezTo>
                    <a:pt x="779" y="525"/>
                    <a:pt x="775" y="529"/>
                    <a:pt x="772" y="533"/>
                  </a:cubicBezTo>
                  <a:cubicBezTo>
                    <a:pt x="771" y="535"/>
                    <a:pt x="769" y="538"/>
                    <a:pt x="767" y="541"/>
                  </a:cubicBezTo>
                  <a:cubicBezTo>
                    <a:pt x="801" y="536"/>
                    <a:pt x="801" y="536"/>
                    <a:pt x="801" y="536"/>
                  </a:cubicBezTo>
                  <a:cubicBezTo>
                    <a:pt x="799" y="538"/>
                    <a:pt x="799" y="538"/>
                    <a:pt x="799" y="538"/>
                  </a:cubicBezTo>
                  <a:cubicBezTo>
                    <a:pt x="801" y="537"/>
                    <a:pt x="803" y="537"/>
                    <a:pt x="804" y="536"/>
                  </a:cubicBezTo>
                  <a:cubicBezTo>
                    <a:pt x="804" y="536"/>
                    <a:pt x="804" y="536"/>
                    <a:pt x="804" y="536"/>
                  </a:cubicBezTo>
                  <a:cubicBezTo>
                    <a:pt x="802" y="537"/>
                    <a:pt x="799" y="538"/>
                    <a:pt x="797" y="539"/>
                  </a:cubicBezTo>
                  <a:cubicBezTo>
                    <a:pt x="772" y="556"/>
                    <a:pt x="772" y="556"/>
                    <a:pt x="772" y="556"/>
                  </a:cubicBezTo>
                  <a:cubicBezTo>
                    <a:pt x="767" y="559"/>
                    <a:pt x="761" y="564"/>
                    <a:pt x="757" y="568"/>
                  </a:cubicBezTo>
                  <a:cubicBezTo>
                    <a:pt x="756" y="569"/>
                    <a:pt x="752" y="573"/>
                    <a:pt x="750" y="576"/>
                  </a:cubicBezTo>
                  <a:cubicBezTo>
                    <a:pt x="784" y="576"/>
                    <a:pt x="784" y="576"/>
                    <a:pt x="784" y="576"/>
                  </a:cubicBezTo>
                  <a:cubicBezTo>
                    <a:pt x="780" y="579"/>
                    <a:pt x="780" y="579"/>
                    <a:pt x="780" y="579"/>
                  </a:cubicBezTo>
                  <a:cubicBezTo>
                    <a:pt x="782" y="578"/>
                    <a:pt x="785" y="577"/>
                    <a:pt x="787" y="577"/>
                  </a:cubicBezTo>
                  <a:cubicBezTo>
                    <a:pt x="786" y="577"/>
                    <a:pt x="786" y="577"/>
                    <a:pt x="786" y="577"/>
                  </a:cubicBezTo>
                  <a:cubicBezTo>
                    <a:pt x="783" y="578"/>
                    <a:pt x="780" y="579"/>
                    <a:pt x="776" y="580"/>
                  </a:cubicBezTo>
                  <a:cubicBezTo>
                    <a:pt x="752" y="592"/>
                    <a:pt x="752" y="592"/>
                    <a:pt x="752" y="592"/>
                  </a:cubicBezTo>
                  <a:cubicBezTo>
                    <a:pt x="749" y="593"/>
                    <a:pt x="741" y="597"/>
                    <a:pt x="734" y="600"/>
                  </a:cubicBezTo>
                  <a:cubicBezTo>
                    <a:pt x="762" y="607"/>
                    <a:pt x="762" y="607"/>
                    <a:pt x="762" y="607"/>
                  </a:cubicBezTo>
                  <a:cubicBezTo>
                    <a:pt x="728" y="615"/>
                    <a:pt x="728" y="615"/>
                    <a:pt x="728" y="615"/>
                  </a:cubicBezTo>
                  <a:cubicBezTo>
                    <a:pt x="717" y="617"/>
                    <a:pt x="707" y="622"/>
                    <a:pt x="696" y="626"/>
                  </a:cubicBezTo>
                  <a:cubicBezTo>
                    <a:pt x="694" y="627"/>
                    <a:pt x="692" y="627"/>
                    <a:pt x="690" y="628"/>
                  </a:cubicBezTo>
                  <a:cubicBezTo>
                    <a:pt x="694" y="642"/>
                    <a:pt x="708" y="656"/>
                    <a:pt x="733" y="653"/>
                  </a:cubicBezTo>
                  <a:cubicBezTo>
                    <a:pt x="751" y="651"/>
                    <a:pt x="767" y="641"/>
                    <a:pt x="785" y="637"/>
                  </a:cubicBezTo>
                  <a:close/>
                </a:path>
              </a:pathLst>
            </a:custGeom>
            <a:solidFill>
              <a:srgbClr val="F1E8ED"/>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49" name="任意多边形 38"/>
            <p:cNvSpPr/>
            <p:nvPr/>
          </p:nvSpPr>
          <p:spPr>
            <a:xfrm>
              <a:off x="1" y="307138"/>
              <a:ext cx="717549" cy="1127125"/>
            </a:xfrm>
            <a:custGeom>
              <a:cxnLst>
                <a:cxn ang="0">
                  <a:pos x="575284" y="708025"/>
                </a:cxn>
                <a:cxn ang="0">
                  <a:pos x="593236" y="732688"/>
                </a:cxn>
                <a:cxn ang="0">
                  <a:pos x="606292" y="771327"/>
                </a:cxn>
                <a:cxn ang="0">
                  <a:pos x="611188" y="805033"/>
                </a:cxn>
                <a:cxn ang="0">
                  <a:pos x="609556" y="856003"/>
                </a:cxn>
                <a:cxn ang="0">
                  <a:pos x="591604" y="897108"/>
                </a:cxn>
                <a:cxn ang="0">
                  <a:pos x="553252" y="925882"/>
                </a:cxn>
                <a:cxn ang="0">
                  <a:pos x="491235" y="874912"/>
                </a:cxn>
                <a:cxn ang="0">
                  <a:pos x="500211" y="869979"/>
                </a:cxn>
                <a:cxn ang="0">
                  <a:pos x="561412" y="879844"/>
                </a:cxn>
                <a:cxn ang="0">
                  <a:pos x="562228" y="879844"/>
                </a:cxn>
                <a:cxn ang="0">
                  <a:pos x="504292" y="868335"/>
                </a:cxn>
                <a:cxn ang="0">
                  <a:pos x="526324" y="854359"/>
                </a:cxn>
                <a:cxn ang="0">
                  <a:pos x="580996" y="845316"/>
                </a:cxn>
                <a:cxn ang="0">
                  <a:pos x="529588" y="851071"/>
                </a:cxn>
                <a:cxn ang="0">
                  <a:pos x="541012" y="837095"/>
                </a:cxn>
                <a:cxn ang="0">
                  <a:pos x="548173" y="833668"/>
                </a:cxn>
                <a:cxn ang="0">
                  <a:pos x="556822" y="831238"/>
                </a:cxn>
                <a:cxn ang="0">
                  <a:pos x="573652" y="821475"/>
                </a:cxn>
                <a:cxn ang="0">
                  <a:pos x="548173" y="833668"/>
                </a:cxn>
                <a:cxn ang="0">
                  <a:pos x="541828" y="835451"/>
                </a:cxn>
                <a:cxn ang="0">
                  <a:pos x="555700" y="813254"/>
                </a:cxn>
                <a:cxn ang="0">
                  <a:pos x="532852" y="842850"/>
                </a:cxn>
                <a:cxn ang="0">
                  <a:pos x="523060" y="791879"/>
                </a:cxn>
                <a:cxn ang="0">
                  <a:pos x="523060" y="792702"/>
                </a:cxn>
                <a:cxn ang="0">
                  <a:pos x="531220" y="844494"/>
                </a:cxn>
                <a:cxn ang="0">
                  <a:pos x="510820" y="860936"/>
                </a:cxn>
                <a:cxn ang="0">
                  <a:pos x="496947" y="798456"/>
                </a:cxn>
                <a:cxn ang="0">
                  <a:pos x="496947" y="799278"/>
                </a:cxn>
                <a:cxn ang="0">
                  <a:pos x="508372" y="861758"/>
                </a:cxn>
                <a:cxn ang="0">
                  <a:pos x="509188" y="862580"/>
                </a:cxn>
                <a:cxn ang="0">
                  <a:pos x="478995" y="870801"/>
                </a:cxn>
                <a:cxn ang="0">
                  <a:pos x="447987" y="801745"/>
                </a:cxn>
                <a:cxn ang="0">
                  <a:pos x="452883" y="779548"/>
                </a:cxn>
                <a:cxn ang="0">
                  <a:pos x="484707" y="754063"/>
                </a:cxn>
                <a:cxn ang="0">
                  <a:pos x="512452" y="743376"/>
                </a:cxn>
                <a:cxn ang="0">
                  <a:pos x="540196" y="734332"/>
                </a:cxn>
                <a:cxn ang="0">
                  <a:pos x="565492" y="724467"/>
                </a:cxn>
                <a:cxn ang="0">
                  <a:pos x="575284" y="708025"/>
                </a:cxn>
                <a:cxn ang="0">
                  <a:pos x="206414" y="582076"/>
                </a:cxn>
                <a:cxn ang="0">
                  <a:pos x="238344" y="629220"/>
                </a:cxn>
                <a:cxn ang="0">
                  <a:pos x="235077" y="633338"/>
                </a:cxn>
                <a:cxn ang="0">
                  <a:pos x="222144" y="635549"/>
                </a:cxn>
                <a:cxn ang="0">
                  <a:pos x="211901" y="635295"/>
                </a:cxn>
                <a:cxn ang="0">
                  <a:pos x="186888" y="641575"/>
                </a:cxn>
                <a:cxn ang="0">
                  <a:pos x="222144" y="635549"/>
                </a:cxn>
                <a:cxn ang="0">
                  <a:pos x="232627" y="635809"/>
                </a:cxn>
                <a:cxn ang="0">
                  <a:pos x="181171" y="700882"/>
                </a:cxn>
                <a:cxn ang="0">
                  <a:pos x="153401" y="744538"/>
                </a:cxn>
                <a:cxn ang="0">
                  <a:pos x="150134" y="694292"/>
                </a:cxn>
                <a:cxn ang="0">
                  <a:pos x="146867" y="667110"/>
                </a:cxn>
                <a:cxn ang="0">
                  <a:pos x="146050" y="632515"/>
                </a:cxn>
                <a:cxn ang="0">
                  <a:pos x="157485" y="603685"/>
                </a:cxn>
                <a:cxn ang="0">
                  <a:pos x="186071" y="585564"/>
                </a:cxn>
                <a:cxn ang="0">
                  <a:pos x="206414" y="582076"/>
                </a:cxn>
                <a:cxn ang="0">
                  <a:pos x="267446" y="384175"/>
                </a:cxn>
                <a:cxn ang="0">
                  <a:pos x="283895" y="407822"/>
                </a:cxn>
                <a:cxn ang="0">
                  <a:pos x="296231" y="434730"/>
                </a:cxn>
                <a:cxn ang="0">
                  <a:pos x="306923" y="464900"/>
                </a:cxn>
                <a:cxn ang="0">
                  <a:pos x="314325" y="499147"/>
                </a:cxn>
                <a:cxn ang="0">
                  <a:pos x="308568" y="535840"/>
                </a:cxn>
                <a:cxn ang="0">
                  <a:pos x="241128" y="556225"/>
                </a:cxn>
                <a:cxn ang="0">
                  <a:pos x="229614" y="517085"/>
                </a:cxn>
                <a:cxn ang="0">
                  <a:pos x="247464" y="510486"/>
                </a:cxn>
                <a:cxn ang="0">
                  <a:pos x="252539" y="509441"/>
                </a:cxn>
                <a:cxn ang="0">
                  <a:pos x="265459" y="503834"/>
                </a:cxn>
                <a:cxn ang="0">
                  <a:pos x="278138" y="499147"/>
                </a:cxn>
                <a:cxn ang="0">
                  <a:pos x="278138" y="498331"/>
                </a:cxn>
                <a:cxn ang="0">
                  <a:pos x="265459" y="503834"/>
                </a:cxn>
                <a:cxn ang="0">
                  <a:pos x="247464" y="510486"/>
                </a:cxn>
                <a:cxn ang="0">
                  <a:pos x="231259" y="513824"/>
                </a:cxn>
                <a:cxn ang="0">
                  <a:pos x="248530" y="482839"/>
                </a:cxn>
                <a:cxn ang="0">
                  <a:pos x="282250" y="464900"/>
                </a:cxn>
                <a:cxn ang="0">
                  <a:pos x="283072" y="464084"/>
                </a:cxn>
                <a:cxn ang="0">
                  <a:pos x="250175" y="480392"/>
                </a:cxn>
                <a:cxn ang="0">
                  <a:pos x="254754" y="463366"/>
                </a:cxn>
                <a:cxn ang="0">
                  <a:pos x="255315" y="462148"/>
                </a:cxn>
                <a:cxn ang="0">
                  <a:pos x="263334" y="431468"/>
                </a:cxn>
                <a:cxn ang="0">
                  <a:pos x="254754" y="463366"/>
                </a:cxn>
                <a:cxn ang="0">
                  <a:pos x="238661" y="498331"/>
                </a:cxn>
                <a:cxn ang="0">
                  <a:pos x="236193" y="435545"/>
                </a:cxn>
                <a:cxn ang="0">
                  <a:pos x="235371" y="435545"/>
                </a:cxn>
                <a:cxn ang="0">
                  <a:pos x="237016" y="500777"/>
                </a:cxn>
                <a:cxn ang="0">
                  <a:pos x="222212" y="521978"/>
                </a:cxn>
                <a:cxn ang="0">
                  <a:pos x="209053" y="460007"/>
                </a:cxn>
                <a:cxn ang="0">
                  <a:pos x="209053" y="460823"/>
                </a:cxn>
                <a:cxn ang="0">
                  <a:pos x="220567" y="523609"/>
                </a:cxn>
                <a:cxn ang="0">
                  <a:pos x="177800" y="480392"/>
                </a:cxn>
                <a:cxn ang="0">
                  <a:pos x="192604" y="455115"/>
                </a:cxn>
                <a:cxn ang="0">
                  <a:pos x="213165" y="432284"/>
                </a:cxn>
                <a:cxn ang="0">
                  <a:pos x="232904" y="416791"/>
                </a:cxn>
                <a:cxn ang="0">
                  <a:pos x="250997" y="404560"/>
                </a:cxn>
                <a:cxn ang="0">
                  <a:pos x="267446" y="384175"/>
                </a:cxn>
                <a:cxn ang="0">
                  <a:pos x="36161" y="369888"/>
                </a:cxn>
                <a:cxn ang="0">
                  <a:pos x="53420" y="389507"/>
                </a:cxn>
                <a:cxn ang="0">
                  <a:pos x="80541" y="400951"/>
                </a:cxn>
                <a:cxn ang="0">
                  <a:pos x="109306" y="409126"/>
                </a:cxn>
                <a:cxn ang="0">
                  <a:pos x="139715" y="423840"/>
                </a:cxn>
                <a:cxn ang="0">
                  <a:pos x="161083" y="447545"/>
                </a:cxn>
                <a:cxn ang="0">
                  <a:pos x="133140" y="531742"/>
                </a:cxn>
                <a:cxn ang="0">
                  <a:pos x="102731" y="523568"/>
                </a:cxn>
                <a:cxn ang="0">
                  <a:pos x="103553" y="522750"/>
                </a:cxn>
                <a:cxn ang="0">
                  <a:pos x="115059" y="460625"/>
                </a:cxn>
                <a:cxn ang="0">
                  <a:pos x="115059" y="459807"/>
                </a:cxn>
                <a:cxn ang="0">
                  <a:pos x="101087" y="521933"/>
                </a:cxn>
                <a:cxn ang="0">
                  <a:pos x="80541" y="505584"/>
                </a:cxn>
                <a:cxn ang="0">
                  <a:pos x="88760" y="454085"/>
                </a:cxn>
                <a:cxn ang="0">
                  <a:pos x="88760" y="453268"/>
                </a:cxn>
                <a:cxn ang="0">
                  <a:pos x="78897" y="503949"/>
                </a:cxn>
                <a:cxn ang="0">
                  <a:pos x="55886" y="474521"/>
                </a:cxn>
                <a:cxn ang="0">
                  <a:pos x="69857" y="496592"/>
                </a:cxn>
                <a:cxn ang="0">
                  <a:pos x="60564" y="494014"/>
                </a:cxn>
                <a:cxn ang="0">
                  <a:pos x="37805" y="482696"/>
                </a:cxn>
                <a:cxn ang="0">
                  <a:pos x="54756" y="492403"/>
                </a:cxn>
                <a:cxn ang="0">
                  <a:pos x="60564" y="494014"/>
                </a:cxn>
                <a:cxn ang="0">
                  <a:pos x="70679" y="499044"/>
                </a:cxn>
                <a:cxn ang="0">
                  <a:pos x="82185" y="512124"/>
                </a:cxn>
                <a:cxn ang="0">
                  <a:pos x="30408" y="507219"/>
                </a:cxn>
                <a:cxn ang="0">
                  <a:pos x="85472" y="515393"/>
                </a:cxn>
                <a:cxn ang="0">
                  <a:pos x="107662" y="529290"/>
                </a:cxn>
                <a:cxn ang="0">
                  <a:pos x="49311" y="540734"/>
                </a:cxn>
                <a:cxn ang="0">
                  <a:pos x="50133" y="540734"/>
                </a:cxn>
                <a:cxn ang="0">
                  <a:pos x="111771" y="530925"/>
                </a:cxn>
                <a:cxn ang="0">
                  <a:pos x="120812" y="535829"/>
                </a:cxn>
                <a:cxn ang="0">
                  <a:pos x="56707" y="588963"/>
                </a:cxn>
                <a:cxn ang="0">
                  <a:pos x="58351" y="586511"/>
                </a:cxn>
                <a:cxn ang="0">
                  <a:pos x="27121" y="571797"/>
                </a:cxn>
                <a:cxn ang="0">
                  <a:pos x="13150" y="548091"/>
                </a:cxn>
                <a:cxn ang="0">
                  <a:pos x="2465" y="521933"/>
                </a:cxn>
                <a:cxn ang="0">
                  <a:pos x="0" y="490870"/>
                </a:cxn>
                <a:cxn ang="0">
                  <a:pos x="3287" y="450815"/>
                </a:cxn>
                <a:cxn ang="0">
                  <a:pos x="9040" y="421387"/>
                </a:cxn>
                <a:cxn ang="0">
                  <a:pos x="18902" y="393594"/>
                </a:cxn>
                <a:cxn ang="0">
                  <a:pos x="36161" y="369888"/>
                </a:cxn>
                <a:cxn ang="0">
                  <a:pos x="555151" y="290134"/>
                </a:cxn>
                <a:cxn ang="0">
                  <a:pos x="577940" y="309848"/>
                </a:cxn>
                <a:cxn ang="0">
                  <a:pos x="599915" y="341061"/>
                </a:cxn>
                <a:cxn ang="0">
                  <a:pos x="606426" y="375559"/>
                </a:cxn>
                <a:cxn ang="0">
                  <a:pos x="603171" y="414164"/>
                </a:cxn>
                <a:cxn ang="0">
                  <a:pos x="590962" y="435521"/>
                </a:cxn>
                <a:cxn ang="0">
                  <a:pos x="564917" y="436342"/>
                </a:cxn>
                <a:cxn ang="0">
                  <a:pos x="539686" y="439628"/>
                </a:cxn>
                <a:cxn ang="0">
                  <a:pos x="511200" y="442913"/>
                </a:cxn>
                <a:cxn ang="0">
                  <a:pos x="486783" y="436342"/>
                </a:cxn>
                <a:cxn ang="0">
                  <a:pos x="462366" y="417450"/>
                </a:cxn>
                <a:cxn ang="0">
                  <a:pos x="474575" y="359131"/>
                </a:cxn>
                <a:cxn ang="0">
                  <a:pos x="511200" y="355846"/>
                </a:cxn>
                <a:cxn ang="0">
                  <a:pos x="525036" y="405951"/>
                </a:cxn>
                <a:cxn ang="0">
                  <a:pos x="525036" y="405129"/>
                </a:cxn>
                <a:cxn ang="0">
                  <a:pos x="515269" y="355846"/>
                </a:cxn>
                <a:cxn ang="0">
                  <a:pos x="539686" y="366524"/>
                </a:cxn>
                <a:cxn ang="0">
                  <a:pos x="548639" y="399379"/>
                </a:cxn>
                <a:cxn ang="0">
                  <a:pos x="548639" y="398558"/>
                </a:cxn>
                <a:cxn ang="0">
                  <a:pos x="541314" y="368166"/>
                </a:cxn>
                <a:cxn ang="0">
                  <a:pos x="582009" y="406772"/>
                </a:cxn>
                <a:cxn ang="0">
                  <a:pos x="524222" y="354203"/>
                </a:cxn>
                <a:cxn ang="0">
                  <a:pos x="555964" y="334489"/>
                </a:cxn>
                <a:cxn ang="0">
                  <a:pos x="522595" y="352560"/>
                </a:cxn>
                <a:cxn ang="0">
                  <a:pos x="498178" y="328740"/>
                </a:cxn>
                <a:cxn ang="0">
                  <a:pos x="555151" y="290134"/>
                </a:cxn>
                <a:cxn ang="0">
                  <a:pos x="475885" y="157163"/>
                </a:cxn>
                <a:cxn ang="0">
                  <a:pos x="476704" y="175184"/>
                </a:cxn>
                <a:cxn ang="0">
                  <a:pos x="486524" y="189928"/>
                </a:cxn>
                <a:cxn ang="0">
                  <a:pos x="496345" y="202215"/>
                </a:cxn>
                <a:cxn ang="0">
                  <a:pos x="510258" y="225150"/>
                </a:cxn>
                <a:cxn ang="0">
                  <a:pos x="514350" y="248905"/>
                </a:cxn>
                <a:cxn ang="0">
                  <a:pos x="473430" y="271021"/>
                </a:cxn>
                <a:cxn ang="0">
                  <a:pos x="470156" y="268564"/>
                </a:cxn>
                <a:cxn ang="0">
                  <a:pos x="487343" y="230065"/>
                </a:cxn>
                <a:cxn ang="0">
                  <a:pos x="487343" y="229246"/>
                </a:cxn>
                <a:cxn ang="0">
                  <a:pos x="467701" y="266107"/>
                </a:cxn>
                <a:cxn ang="0">
                  <a:pos x="455425" y="244809"/>
                </a:cxn>
                <a:cxn ang="0">
                  <a:pos x="463609" y="214502"/>
                </a:cxn>
                <a:cxn ang="0">
                  <a:pos x="454607" y="242352"/>
                </a:cxn>
                <a:cxn ang="0">
                  <a:pos x="450515" y="207949"/>
                </a:cxn>
                <a:cxn ang="0">
                  <a:pos x="461972" y="262830"/>
                </a:cxn>
                <a:cxn ang="0">
                  <a:pos x="433328" y="245629"/>
                </a:cxn>
                <a:cxn ang="0">
                  <a:pos x="463609" y="266107"/>
                </a:cxn>
                <a:cxn ang="0">
                  <a:pos x="476704" y="289042"/>
                </a:cxn>
                <a:cxn ang="0">
                  <a:pos x="478340" y="293957"/>
                </a:cxn>
                <a:cxn ang="0">
                  <a:pos x="455323" y="292114"/>
                </a:cxn>
                <a:cxn ang="0">
                  <a:pos x="444025" y="288230"/>
                </a:cxn>
                <a:cxn ang="0">
                  <a:pos x="427599" y="279213"/>
                </a:cxn>
                <a:cxn ang="0">
                  <a:pos x="426781" y="279213"/>
                </a:cxn>
                <a:cxn ang="0">
                  <a:pos x="443929" y="288198"/>
                </a:cxn>
                <a:cxn ang="0">
                  <a:pos x="444025" y="288230"/>
                </a:cxn>
                <a:cxn ang="0">
                  <a:pos x="451845" y="292523"/>
                </a:cxn>
                <a:cxn ang="0">
                  <a:pos x="479159" y="297233"/>
                </a:cxn>
                <a:cxn ang="0">
                  <a:pos x="405502" y="318531"/>
                </a:cxn>
                <a:cxn ang="0">
                  <a:pos x="387498" y="295595"/>
                </a:cxn>
                <a:cxn ang="0">
                  <a:pos x="382587" y="262830"/>
                </a:cxn>
                <a:cxn ang="0">
                  <a:pos x="394045" y="230065"/>
                </a:cxn>
                <a:cxn ang="0">
                  <a:pos x="410413" y="203853"/>
                </a:cxn>
                <a:cxn ang="0">
                  <a:pos x="434147" y="181737"/>
                </a:cxn>
                <a:cxn ang="0">
                  <a:pos x="450515" y="166993"/>
                </a:cxn>
                <a:cxn ang="0">
                  <a:pos x="475885" y="157163"/>
                </a:cxn>
                <a:cxn ang="0">
                  <a:pos x="713469" y="22225"/>
                </a:cxn>
                <a:cxn ang="0">
                  <a:pos x="717549" y="63038"/>
                </a:cxn>
                <a:cxn ang="0">
                  <a:pos x="715101" y="95689"/>
                </a:cxn>
                <a:cxn ang="0">
                  <a:pos x="704493" y="125075"/>
                </a:cxn>
                <a:cxn ang="0">
                  <a:pos x="711021" y="121810"/>
                </a:cxn>
                <a:cxn ang="0">
                  <a:pos x="706941" y="160175"/>
                </a:cxn>
                <a:cxn ang="0">
                  <a:pos x="698781" y="187928"/>
                </a:cxn>
                <a:cxn ang="0">
                  <a:pos x="683277" y="216497"/>
                </a:cxn>
                <a:cxn ang="0">
                  <a:pos x="665325" y="235272"/>
                </a:cxn>
                <a:cxn ang="0">
                  <a:pos x="623709" y="248332"/>
                </a:cxn>
                <a:cxn ang="0">
                  <a:pos x="591884" y="209967"/>
                </a:cxn>
                <a:cxn ang="0">
                  <a:pos x="606572" y="195274"/>
                </a:cxn>
                <a:cxn ang="0">
                  <a:pos x="635439" y="193030"/>
                </a:cxn>
                <a:cxn ang="0">
                  <a:pos x="661345" y="185358"/>
                </a:cxn>
                <a:cxn ang="0">
                  <a:pos x="664509" y="184663"/>
                </a:cxn>
                <a:cxn ang="0">
                  <a:pos x="663693" y="184663"/>
                </a:cxn>
                <a:cxn ang="0">
                  <a:pos x="661345" y="185358"/>
                </a:cxn>
                <a:cxn ang="0">
                  <a:pos x="633399" y="191499"/>
                </a:cxn>
                <a:cxn ang="0">
                  <a:pos x="609021" y="192826"/>
                </a:cxn>
                <a:cxn ang="0">
                  <a:pos x="636765" y="162624"/>
                </a:cxn>
                <a:cxn ang="0">
                  <a:pos x="672290" y="151518"/>
                </a:cxn>
                <a:cxn ang="0">
                  <a:pos x="676749" y="150379"/>
                </a:cxn>
                <a:cxn ang="0">
                  <a:pos x="675933" y="150379"/>
                </a:cxn>
                <a:cxn ang="0">
                  <a:pos x="672290" y="151518"/>
                </a:cxn>
                <a:cxn ang="0">
                  <a:pos x="638397" y="160175"/>
                </a:cxn>
                <a:cxn ang="0">
                  <a:pos x="676749" y="105484"/>
                </a:cxn>
                <a:cxn ang="0">
                  <a:pos x="622893" y="174868"/>
                </a:cxn>
                <a:cxn ang="0">
                  <a:pos x="622995" y="143543"/>
                </a:cxn>
                <a:cxn ang="0">
                  <a:pos x="632148" y="110383"/>
                </a:cxn>
                <a:cxn ang="0">
                  <a:pos x="633501" y="106301"/>
                </a:cxn>
                <a:cxn ang="0">
                  <a:pos x="633501" y="105484"/>
                </a:cxn>
                <a:cxn ang="0">
                  <a:pos x="632148" y="110383"/>
                </a:cxn>
                <a:cxn ang="0">
                  <a:pos x="622077" y="140788"/>
                </a:cxn>
                <a:cxn ang="0">
                  <a:pos x="620445" y="176500"/>
                </a:cxn>
                <a:cxn ang="0">
                  <a:pos x="620445" y="177316"/>
                </a:cxn>
                <a:cxn ang="0">
                  <a:pos x="595148" y="197723"/>
                </a:cxn>
                <a:cxn ang="0">
                  <a:pos x="590558" y="167725"/>
                </a:cxn>
                <a:cxn ang="0">
                  <a:pos x="594865" y="131540"/>
                </a:cxn>
                <a:cxn ang="0">
                  <a:pos x="595148" y="129972"/>
                </a:cxn>
                <a:cxn ang="0">
                  <a:pos x="595148" y="129156"/>
                </a:cxn>
                <a:cxn ang="0">
                  <a:pos x="594865" y="131540"/>
                </a:cxn>
                <a:cxn ang="0">
                  <a:pos x="588926" y="164358"/>
                </a:cxn>
                <a:cxn ang="0">
                  <a:pos x="591884" y="199356"/>
                </a:cxn>
                <a:cxn ang="0">
                  <a:pos x="573932" y="203437"/>
                </a:cxn>
                <a:cxn ang="0">
                  <a:pos x="542924" y="154460"/>
                </a:cxn>
                <a:cxn ang="0">
                  <a:pos x="553532" y="125075"/>
                </a:cxn>
                <a:cxn ang="0">
                  <a:pos x="562508" y="120177"/>
                </a:cxn>
                <a:cxn ang="0">
                  <a:pos x="569852" y="98954"/>
                </a:cxn>
                <a:cxn ang="0">
                  <a:pos x="594332" y="81812"/>
                </a:cxn>
                <a:cxn ang="0">
                  <a:pos x="620445" y="71201"/>
                </a:cxn>
                <a:cxn ang="0">
                  <a:pos x="647373" y="63038"/>
                </a:cxn>
                <a:cxn ang="0">
                  <a:pos x="650637" y="68752"/>
                </a:cxn>
                <a:cxn ang="0">
                  <a:pos x="668589" y="56508"/>
                </a:cxn>
                <a:cxn ang="0">
                  <a:pos x="688989" y="49978"/>
                </a:cxn>
                <a:cxn ang="0">
                  <a:pos x="713469" y="22225"/>
                </a:cxn>
                <a:cxn ang="0">
                  <a:pos x="357909" y="0"/>
                </a:cxn>
                <a:cxn ang="0">
                  <a:pos x="370178" y="35938"/>
                </a:cxn>
                <a:cxn ang="0">
                  <a:pos x="361999" y="56356"/>
                </a:cxn>
                <a:cxn ang="0">
                  <a:pos x="321918" y="128231"/>
                </a:cxn>
                <a:cxn ang="0">
                  <a:pos x="321918" y="173970"/>
                </a:cxn>
                <a:cxn ang="0">
                  <a:pos x="346457" y="161718"/>
                </a:cxn>
                <a:cxn ang="0">
                  <a:pos x="321100" y="192755"/>
                </a:cxn>
                <a:cxn ang="0">
                  <a:pos x="321100" y="196022"/>
                </a:cxn>
                <a:cxn ang="0">
                  <a:pos x="342368" y="310368"/>
                </a:cxn>
                <a:cxn ang="0">
                  <a:pos x="348911" y="325070"/>
                </a:cxn>
                <a:cxn ang="0">
                  <a:pos x="356273" y="317719"/>
                </a:cxn>
                <a:cxn ang="0">
                  <a:pos x="353819" y="334871"/>
                </a:cxn>
                <a:cxn ang="0">
                  <a:pos x="370178" y="380609"/>
                </a:cxn>
                <a:cxn ang="0">
                  <a:pos x="388992" y="402662"/>
                </a:cxn>
                <a:cxn ang="0">
                  <a:pos x="402079" y="396127"/>
                </a:cxn>
                <a:cxn ang="0">
                  <a:pos x="389810" y="409196"/>
                </a:cxn>
                <a:cxn ang="0">
                  <a:pos x="394718" y="507206"/>
                </a:cxn>
                <a:cxn ang="0">
                  <a:pos x="510051" y="351206"/>
                </a:cxn>
                <a:cxn ang="0">
                  <a:pos x="488784" y="316902"/>
                </a:cxn>
                <a:cxn ang="0">
                  <a:pos x="473242" y="274431"/>
                </a:cxn>
                <a:cxn ang="0">
                  <a:pos x="471607" y="272797"/>
                </a:cxn>
                <a:cxn ang="0">
                  <a:pos x="523138" y="267080"/>
                </a:cxn>
                <a:cxn ang="0">
                  <a:pos x="601663" y="197655"/>
                </a:cxn>
                <a:cxn ang="0">
                  <a:pos x="528864" y="271164"/>
                </a:cxn>
                <a:cxn ang="0">
                  <a:pos x="480604" y="282598"/>
                </a:cxn>
                <a:cxn ang="0">
                  <a:pos x="514141" y="352023"/>
                </a:cxn>
                <a:cxn ang="0">
                  <a:pos x="512505" y="352023"/>
                </a:cxn>
                <a:cxn ang="0">
                  <a:pos x="404533" y="524358"/>
                </a:cxn>
                <a:cxn ang="0">
                  <a:pos x="419257" y="517008"/>
                </a:cxn>
                <a:cxn ang="0">
                  <a:pos x="399626" y="540694"/>
                </a:cxn>
                <a:cxn ang="0">
                  <a:pos x="392264" y="576631"/>
                </a:cxn>
                <a:cxn ang="0">
                  <a:pos x="406987" y="565196"/>
                </a:cxn>
                <a:cxn ang="0">
                  <a:pos x="391446" y="586432"/>
                </a:cxn>
                <a:cxn ang="0">
                  <a:pos x="402079" y="660757"/>
                </a:cxn>
                <a:cxn ang="0">
                  <a:pos x="416803" y="649322"/>
                </a:cxn>
                <a:cxn ang="0">
                  <a:pos x="404533" y="674642"/>
                </a:cxn>
                <a:cxn ang="0">
                  <a:pos x="401261" y="735898"/>
                </a:cxn>
                <a:cxn ang="0">
                  <a:pos x="409441" y="750600"/>
                </a:cxn>
                <a:cxn ang="0">
                  <a:pos x="433162" y="744883"/>
                </a:cxn>
                <a:cxn ang="0">
                  <a:pos x="415167" y="762851"/>
                </a:cxn>
                <a:cxn ang="0">
                  <a:pos x="421711" y="893533"/>
                </a:cxn>
                <a:cxn ang="0">
                  <a:pos x="487966" y="873114"/>
                </a:cxn>
                <a:cxn ang="0">
                  <a:pos x="411895" y="925386"/>
                </a:cxn>
                <a:cxn ang="0">
                  <a:pos x="402079" y="1091188"/>
                </a:cxn>
                <a:cxn ang="0">
                  <a:pos x="401261" y="1105073"/>
                </a:cxn>
                <a:cxn ang="0">
                  <a:pos x="381630" y="1116507"/>
                </a:cxn>
                <a:cxn ang="0">
                  <a:pos x="373450" y="1127125"/>
                </a:cxn>
                <a:cxn ang="0">
                  <a:pos x="375904" y="987460"/>
                </a:cxn>
                <a:cxn ang="0">
                  <a:pos x="362817" y="956423"/>
                </a:cxn>
                <a:cxn ang="0">
                  <a:pos x="377540" y="968674"/>
                </a:cxn>
                <a:cxn ang="0">
                  <a:pos x="402079" y="904150"/>
                </a:cxn>
                <a:cxn ang="0">
                  <a:pos x="393900" y="849428"/>
                </a:cxn>
                <a:cxn ang="0">
                  <a:pos x="371814" y="828192"/>
                </a:cxn>
                <a:cxn ang="0">
                  <a:pos x="390628" y="834726"/>
                </a:cxn>
                <a:cxn ang="0">
                  <a:pos x="385720" y="752234"/>
                </a:cxn>
                <a:cxn ang="0">
                  <a:pos x="366089" y="726914"/>
                </a:cxn>
                <a:cxn ang="0">
                  <a:pos x="381630" y="735898"/>
                </a:cxn>
                <a:cxn ang="0">
                  <a:pos x="384084" y="710579"/>
                </a:cxn>
                <a:cxn ang="0">
                  <a:pos x="316193" y="606851"/>
                </a:cxn>
                <a:cxn ang="0">
                  <a:pos x="227852" y="647689"/>
                </a:cxn>
                <a:cxn ang="0">
                  <a:pos x="264661" y="615835"/>
                </a:cxn>
                <a:cxn ang="0">
                  <a:pos x="215583" y="539060"/>
                </a:cxn>
                <a:cxn ang="0">
                  <a:pos x="119063" y="533343"/>
                </a:cxn>
                <a:cxn ang="0">
                  <a:pos x="222127" y="525992"/>
                </a:cxn>
                <a:cxn ang="0">
                  <a:pos x="276930" y="584798"/>
                </a:cxn>
                <a:cxn ang="0">
                  <a:pos x="276112" y="607668"/>
                </a:cxn>
                <a:cxn ang="0">
                  <a:pos x="313739" y="592966"/>
                </a:cxn>
                <a:cxn ang="0">
                  <a:pos x="387356" y="679542"/>
                </a:cxn>
                <a:cxn ang="0">
                  <a:pos x="377540" y="587249"/>
                </a:cxn>
                <a:cxn ang="0">
                  <a:pos x="360363" y="569280"/>
                </a:cxn>
                <a:cxn ang="0">
                  <a:pos x="379176" y="576631"/>
                </a:cxn>
                <a:cxn ang="0">
                  <a:pos x="382448" y="528442"/>
                </a:cxn>
                <a:cxn ang="0">
                  <a:pos x="364453" y="389593"/>
                </a:cxn>
                <a:cxn ang="0">
                  <a:pos x="345639" y="383059"/>
                </a:cxn>
                <a:cxn ang="0">
                  <a:pos x="360363" y="383876"/>
                </a:cxn>
                <a:cxn ang="0">
                  <a:pos x="358727" y="368358"/>
                </a:cxn>
                <a:cxn ang="0">
                  <a:pos x="344004" y="357740"/>
                </a:cxn>
                <a:cxn ang="0">
                  <a:pos x="356273" y="361007"/>
                </a:cxn>
                <a:cxn ang="0">
                  <a:pos x="336642" y="312818"/>
                </a:cxn>
                <a:cxn ang="0">
                  <a:pos x="332552" y="300567"/>
                </a:cxn>
                <a:cxn ang="0">
                  <a:pos x="321100" y="291583"/>
                </a:cxn>
                <a:cxn ang="0">
                  <a:pos x="330916" y="293216"/>
                </a:cxn>
                <a:cxn ang="0">
                  <a:pos x="310467" y="189488"/>
                </a:cxn>
                <a:cxn ang="0">
                  <a:pos x="308013" y="116797"/>
                </a:cxn>
                <a:cxn ang="0">
                  <a:pos x="294108" y="89027"/>
                </a:cxn>
                <a:cxn ang="0">
                  <a:pos x="310467" y="98828"/>
                </a:cxn>
                <a:cxn ang="0">
                  <a:pos x="320283" y="61257"/>
                </a:cxn>
                <a:cxn ang="0">
                  <a:pos x="313739" y="15518"/>
                </a:cxn>
                <a:cxn ang="0">
                  <a:pos x="357909" y="0"/>
                </a:cxn>
              </a:cxnLst>
              <a:rect l="0" t="0" r="0" b="0"/>
              <a:pathLst>
                <a:path w="717549" h="1127125">
                  <a:moveTo>
                    <a:pt x="575284" y="708025"/>
                  </a:moveTo>
                  <a:cubicBezTo>
                    <a:pt x="580180" y="716246"/>
                    <a:pt x="585892" y="741731"/>
                    <a:pt x="593236" y="732688"/>
                  </a:cubicBezTo>
                  <a:cubicBezTo>
                    <a:pt x="592420" y="740909"/>
                    <a:pt x="594052" y="778726"/>
                    <a:pt x="606292" y="771327"/>
                  </a:cubicBezTo>
                  <a:cubicBezTo>
                    <a:pt x="603028" y="777904"/>
                    <a:pt x="597316" y="813254"/>
                    <a:pt x="611188" y="805033"/>
                  </a:cubicBezTo>
                  <a:cubicBezTo>
                    <a:pt x="607108" y="814076"/>
                    <a:pt x="592420" y="859292"/>
                    <a:pt x="609556" y="856003"/>
                  </a:cubicBezTo>
                  <a:cubicBezTo>
                    <a:pt x="599764" y="865868"/>
                    <a:pt x="579364" y="897108"/>
                    <a:pt x="591604" y="897108"/>
                  </a:cubicBezTo>
                  <a:cubicBezTo>
                    <a:pt x="577732" y="906151"/>
                    <a:pt x="569572" y="919305"/>
                    <a:pt x="553252" y="925882"/>
                  </a:cubicBezTo>
                  <a:cubicBezTo>
                    <a:pt x="512452" y="938213"/>
                    <a:pt x="456963" y="894642"/>
                    <a:pt x="491235" y="874912"/>
                  </a:cubicBezTo>
                  <a:cubicBezTo>
                    <a:pt x="494499" y="873267"/>
                    <a:pt x="497763" y="871623"/>
                    <a:pt x="500211" y="869979"/>
                  </a:cubicBezTo>
                  <a:cubicBezTo>
                    <a:pt x="518980" y="879844"/>
                    <a:pt x="541012" y="881488"/>
                    <a:pt x="561412" y="879844"/>
                  </a:cubicBezTo>
                  <a:cubicBezTo>
                    <a:pt x="561412" y="879844"/>
                    <a:pt x="561412" y="879844"/>
                    <a:pt x="562228" y="879844"/>
                  </a:cubicBezTo>
                  <a:cubicBezTo>
                    <a:pt x="532852" y="879844"/>
                    <a:pt x="521428" y="876556"/>
                    <a:pt x="504292" y="868335"/>
                  </a:cubicBezTo>
                  <a:cubicBezTo>
                    <a:pt x="515716" y="861758"/>
                    <a:pt x="518980" y="860936"/>
                    <a:pt x="526324" y="854359"/>
                  </a:cubicBezTo>
                  <a:cubicBezTo>
                    <a:pt x="543460" y="857647"/>
                    <a:pt x="563860" y="851893"/>
                    <a:pt x="580996" y="845316"/>
                  </a:cubicBezTo>
                  <a:cubicBezTo>
                    <a:pt x="557332" y="851893"/>
                    <a:pt x="545908" y="854359"/>
                    <a:pt x="529588" y="851071"/>
                  </a:cubicBezTo>
                  <a:cubicBezTo>
                    <a:pt x="532852" y="846960"/>
                    <a:pt x="536116" y="843672"/>
                    <a:pt x="541012" y="837095"/>
                  </a:cubicBezTo>
                  <a:lnTo>
                    <a:pt x="548173" y="833668"/>
                  </a:lnTo>
                  <a:lnTo>
                    <a:pt x="556822" y="831238"/>
                  </a:lnTo>
                  <a:cubicBezTo>
                    <a:pt x="561616" y="829080"/>
                    <a:pt x="566716" y="825997"/>
                    <a:pt x="573652" y="821475"/>
                  </a:cubicBezTo>
                  <a:lnTo>
                    <a:pt x="548173" y="833668"/>
                  </a:lnTo>
                  <a:lnTo>
                    <a:pt x="541828" y="835451"/>
                  </a:lnTo>
                  <a:cubicBezTo>
                    <a:pt x="545908" y="829696"/>
                    <a:pt x="549988" y="822297"/>
                    <a:pt x="555700" y="813254"/>
                  </a:cubicBezTo>
                  <a:cubicBezTo>
                    <a:pt x="549988" y="823941"/>
                    <a:pt x="541828" y="833807"/>
                    <a:pt x="532852" y="842850"/>
                  </a:cubicBezTo>
                  <a:cubicBezTo>
                    <a:pt x="525508" y="828052"/>
                    <a:pt x="523876" y="816542"/>
                    <a:pt x="523060" y="791879"/>
                  </a:cubicBezTo>
                  <a:cubicBezTo>
                    <a:pt x="523060" y="791879"/>
                    <a:pt x="523060" y="791879"/>
                    <a:pt x="523060" y="792702"/>
                  </a:cubicBezTo>
                  <a:cubicBezTo>
                    <a:pt x="522244" y="809966"/>
                    <a:pt x="523060" y="828874"/>
                    <a:pt x="531220" y="844494"/>
                  </a:cubicBezTo>
                  <a:cubicBezTo>
                    <a:pt x="524692" y="851071"/>
                    <a:pt x="518980" y="856003"/>
                    <a:pt x="510820" y="860936"/>
                  </a:cubicBezTo>
                  <a:cubicBezTo>
                    <a:pt x="500211" y="841205"/>
                    <a:pt x="497763" y="820653"/>
                    <a:pt x="496947" y="798456"/>
                  </a:cubicBezTo>
                  <a:cubicBezTo>
                    <a:pt x="496947" y="798456"/>
                    <a:pt x="496947" y="798456"/>
                    <a:pt x="496947" y="799278"/>
                  </a:cubicBezTo>
                  <a:cubicBezTo>
                    <a:pt x="496131" y="820653"/>
                    <a:pt x="498579" y="842850"/>
                    <a:pt x="508372" y="861758"/>
                  </a:cubicBezTo>
                  <a:cubicBezTo>
                    <a:pt x="508372" y="861758"/>
                    <a:pt x="508372" y="861758"/>
                    <a:pt x="509188" y="862580"/>
                  </a:cubicBezTo>
                  <a:cubicBezTo>
                    <a:pt x="498579" y="868335"/>
                    <a:pt x="487971" y="871623"/>
                    <a:pt x="478995" y="870801"/>
                  </a:cubicBezTo>
                  <a:cubicBezTo>
                    <a:pt x="436563" y="865868"/>
                    <a:pt x="440643" y="820653"/>
                    <a:pt x="447987" y="801745"/>
                  </a:cubicBezTo>
                  <a:cubicBezTo>
                    <a:pt x="452067" y="792702"/>
                    <a:pt x="452883" y="789413"/>
                    <a:pt x="452883" y="779548"/>
                  </a:cubicBezTo>
                  <a:cubicBezTo>
                    <a:pt x="459411" y="792702"/>
                    <a:pt x="478995" y="763106"/>
                    <a:pt x="484707" y="754063"/>
                  </a:cubicBezTo>
                  <a:cubicBezTo>
                    <a:pt x="483075" y="772971"/>
                    <a:pt x="509188" y="749952"/>
                    <a:pt x="512452" y="743376"/>
                  </a:cubicBezTo>
                  <a:cubicBezTo>
                    <a:pt x="510820" y="763928"/>
                    <a:pt x="536116" y="741731"/>
                    <a:pt x="540196" y="734332"/>
                  </a:cubicBezTo>
                  <a:cubicBezTo>
                    <a:pt x="538564" y="755707"/>
                    <a:pt x="560596" y="731866"/>
                    <a:pt x="565492" y="724467"/>
                  </a:cubicBezTo>
                  <a:cubicBezTo>
                    <a:pt x="563860" y="744198"/>
                    <a:pt x="574468" y="713780"/>
                    <a:pt x="575284" y="708025"/>
                  </a:cubicBezTo>
                  <a:close/>
                  <a:moveTo>
                    <a:pt x="206414" y="582076"/>
                  </a:moveTo>
                  <a:cubicBezTo>
                    <a:pt x="229002" y="585975"/>
                    <a:pt x="253658" y="609451"/>
                    <a:pt x="238344" y="629220"/>
                  </a:cubicBezTo>
                  <a:cubicBezTo>
                    <a:pt x="236711" y="630867"/>
                    <a:pt x="235894" y="632515"/>
                    <a:pt x="235077" y="633338"/>
                  </a:cubicBezTo>
                  <a:lnTo>
                    <a:pt x="222144" y="635549"/>
                  </a:lnTo>
                  <a:lnTo>
                    <a:pt x="211901" y="635295"/>
                  </a:lnTo>
                  <a:cubicBezTo>
                    <a:pt x="205061" y="636015"/>
                    <a:pt x="197506" y="637869"/>
                    <a:pt x="186888" y="641575"/>
                  </a:cubicBezTo>
                  <a:lnTo>
                    <a:pt x="222144" y="635549"/>
                  </a:lnTo>
                  <a:lnTo>
                    <a:pt x="232627" y="635809"/>
                  </a:lnTo>
                  <a:cubicBezTo>
                    <a:pt x="210574" y="663815"/>
                    <a:pt x="207307" y="651460"/>
                    <a:pt x="181171" y="700882"/>
                  </a:cubicBezTo>
                  <a:lnTo>
                    <a:pt x="153401" y="744538"/>
                  </a:lnTo>
                  <a:cubicBezTo>
                    <a:pt x="155034" y="737949"/>
                    <a:pt x="160752" y="688526"/>
                    <a:pt x="150134" y="694292"/>
                  </a:cubicBezTo>
                  <a:cubicBezTo>
                    <a:pt x="154218" y="688526"/>
                    <a:pt x="160752" y="658873"/>
                    <a:pt x="146867" y="667110"/>
                  </a:cubicBezTo>
                  <a:cubicBezTo>
                    <a:pt x="152584" y="658049"/>
                    <a:pt x="163202" y="630867"/>
                    <a:pt x="146050" y="632515"/>
                  </a:cubicBezTo>
                  <a:cubicBezTo>
                    <a:pt x="153401" y="628396"/>
                    <a:pt x="173820" y="606156"/>
                    <a:pt x="157485" y="603685"/>
                  </a:cubicBezTo>
                  <a:cubicBezTo>
                    <a:pt x="169736" y="599567"/>
                    <a:pt x="174637" y="592153"/>
                    <a:pt x="186071" y="585564"/>
                  </a:cubicBezTo>
                  <a:cubicBezTo>
                    <a:pt x="191585" y="581651"/>
                    <a:pt x="198884" y="580776"/>
                    <a:pt x="206414" y="582076"/>
                  </a:cubicBezTo>
                  <a:close/>
                  <a:moveTo>
                    <a:pt x="267446" y="384175"/>
                  </a:moveTo>
                  <a:cubicBezTo>
                    <a:pt x="269091" y="393960"/>
                    <a:pt x="272381" y="420868"/>
                    <a:pt x="283895" y="407822"/>
                  </a:cubicBezTo>
                  <a:cubicBezTo>
                    <a:pt x="282250" y="415160"/>
                    <a:pt x="282250" y="450223"/>
                    <a:pt x="296231" y="434730"/>
                  </a:cubicBezTo>
                  <a:cubicBezTo>
                    <a:pt x="294587" y="440438"/>
                    <a:pt x="294587" y="478762"/>
                    <a:pt x="306923" y="464900"/>
                  </a:cubicBezTo>
                  <a:cubicBezTo>
                    <a:pt x="304456" y="472238"/>
                    <a:pt x="301989" y="506485"/>
                    <a:pt x="314325" y="499147"/>
                  </a:cubicBezTo>
                  <a:cubicBezTo>
                    <a:pt x="309390" y="507301"/>
                    <a:pt x="297054" y="535840"/>
                    <a:pt x="308568" y="535840"/>
                  </a:cubicBezTo>
                  <a:cubicBezTo>
                    <a:pt x="283895" y="546440"/>
                    <a:pt x="270736" y="556225"/>
                    <a:pt x="241128" y="556225"/>
                  </a:cubicBezTo>
                  <a:cubicBezTo>
                    <a:pt x="223034" y="556225"/>
                    <a:pt x="220567" y="533393"/>
                    <a:pt x="229614" y="517085"/>
                  </a:cubicBezTo>
                  <a:lnTo>
                    <a:pt x="247464" y="510486"/>
                  </a:lnTo>
                  <a:lnTo>
                    <a:pt x="252539" y="509441"/>
                  </a:lnTo>
                  <a:lnTo>
                    <a:pt x="265459" y="503834"/>
                  </a:lnTo>
                  <a:lnTo>
                    <a:pt x="278138" y="499147"/>
                  </a:lnTo>
                  <a:cubicBezTo>
                    <a:pt x="278138" y="498331"/>
                    <a:pt x="278138" y="498331"/>
                    <a:pt x="278138" y="498331"/>
                  </a:cubicBezTo>
                  <a:lnTo>
                    <a:pt x="265459" y="503834"/>
                  </a:lnTo>
                  <a:lnTo>
                    <a:pt x="247464" y="510486"/>
                  </a:lnTo>
                  <a:lnTo>
                    <a:pt x="231259" y="513824"/>
                  </a:lnTo>
                  <a:cubicBezTo>
                    <a:pt x="231259" y="514639"/>
                    <a:pt x="246885" y="486100"/>
                    <a:pt x="248530" y="482839"/>
                  </a:cubicBezTo>
                  <a:cubicBezTo>
                    <a:pt x="260044" y="478762"/>
                    <a:pt x="272381" y="471423"/>
                    <a:pt x="282250" y="464900"/>
                  </a:cubicBezTo>
                  <a:cubicBezTo>
                    <a:pt x="283072" y="464084"/>
                    <a:pt x="283072" y="464084"/>
                    <a:pt x="283072" y="464084"/>
                  </a:cubicBezTo>
                  <a:cubicBezTo>
                    <a:pt x="269091" y="471423"/>
                    <a:pt x="259222" y="477131"/>
                    <a:pt x="250175" y="480392"/>
                  </a:cubicBezTo>
                  <a:lnTo>
                    <a:pt x="254754" y="463366"/>
                  </a:lnTo>
                  <a:lnTo>
                    <a:pt x="255315" y="462148"/>
                  </a:lnTo>
                  <a:cubicBezTo>
                    <a:pt x="259633" y="450223"/>
                    <a:pt x="262511" y="439215"/>
                    <a:pt x="263334" y="431468"/>
                  </a:cubicBezTo>
                  <a:lnTo>
                    <a:pt x="254754" y="463366"/>
                  </a:lnTo>
                  <a:lnTo>
                    <a:pt x="238661" y="498331"/>
                  </a:lnTo>
                  <a:cubicBezTo>
                    <a:pt x="231259" y="478762"/>
                    <a:pt x="232081" y="464900"/>
                    <a:pt x="236193" y="435545"/>
                  </a:cubicBezTo>
                  <a:cubicBezTo>
                    <a:pt x="235371" y="435545"/>
                    <a:pt x="235371" y="435545"/>
                    <a:pt x="235371" y="435545"/>
                  </a:cubicBezTo>
                  <a:cubicBezTo>
                    <a:pt x="232081" y="451038"/>
                    <a:pt x="228791" y="485285"/>
                    <a:pt x="237016" y="500777"/>
                  </a:cubicBezTo>
                  <a:cubicBezTo>
                    <a:pt x="232081" y="509747"/>
                    <a:pt x="227969" y="515455"/>
                    <a:pt x="222212" y="521978"/>
                  </a:cubicBezTo>
                  <a:cubicBezTo>
                    <a:pt x="212343" y="503224"/>
                    <a:pt x="209875" y="490177"/>
                    <a:pt x="209053" y="460007"/>
                  </a:cubicBezTo>
                  <a:cubicBezTo>
                    <a:pt x="209053" y="460823"/>
                    <a:pt x="209053" y="460823"/>
                    <a:pt x="209053" y="460823"/>
                  </a:cubicBezTo>
                  <a:cubicBezTo>
                    <a:pt x="207408" y="482023"/>
                    <a:pt x="209875" y="504039"/>
                    <a:pt x="220567" y="523609"/>
                  </a:cubicBezTo>
                  <a:cubicBezTo>
                    <a:pt x="177800" y="563563"/>
                    <a:pt x="178623" y="498331"/>
                    <a:pt x="177800" y="480392"/>
                  </a:cubicBezTo>
                  <a:cubicBezTo>
                    <a:pt x="190137" y="492623"/>
                    <a:pt x="191782" y="462454"/>
                    <a:pt x="192604" y="455115"/>
                  </a:cubicBezTo>
                  <a:cubicBezTo>
                    <a:pt x="199184" y="470608"/>
                    <a:pt x="213165" y="440438"/>
                    <a:pt x="213165" y="432284"/>
                  </a:cubicBezTo>
                  <a:cubicBezTo>
                    <a:pt x="220567" y="449407"/>
                    <a:pt x="232904" y="427391"/>
                    <a:pt x="232904" y="416791"/>
                  </a:cubicBezTo>
                  <a:cubicBezTo>
                    <a:pt x="240306" y="433099"/>
                    <a:pt x="250175" y="413530"/>
                    <a:pt x="250997" y="404560"/>
                  </a:cubicBezTo>
                  <a:cubicBezTo>
                    <a:pt x="256754" y="418422"/>
                    <a:pt x="265801" y="389883"/>
                    <a:pt x="267446" y="384175"/>
                  </a:cubicBezTo>
                  <a:close/>
                  <a:moveTo>
                    <a:pt x="36161" y="369888"/>
                  </a:moveTo>
                  <a:cubicBezTo>
                    <a:pt x="36983" y="378063"/>
                    <a:pt x="51776" y="412395"/>
                    <a:pt x="53420" y="389507"/>
                  </a:cubicBezTo>
                  <a:cubicBezTo>
                    <a:pt x="56707" y="396864"/>
                    <a:pt x="84650" y="421387"/>
                    <a:pt x="80541" y="400951"/>
                  </a:cubicBezTo>
                  <a:cubicBezTo>
                    <a:pt x="84650" y="406673"/>
                    <a:pt x="113415" y="425474"/>
                    <a:pt x="109306" y="409126"/>
                  </a:cubicBezTo>
                  <a:cubicBezTo>
                    <a:pt x="115059" y="415665"/>
                    <a:pt x="138893" y="439371"/>
                    <a:pt x="139715" y="423840"/>
                  </a:cubicBezTo>
                  <a:cubicBezTo>
                    <a:pt x="142180" y="429562"/>
                    <a:pt x="156152" y="459807"/>
                    <a:pt x="161083" y="447545"/>
                  </a:cubicBezTo>
                  <a:cubicBezTo>
                    <a:pt x="163548" y="477791"/>
                    <a:pt x="185738" y="525203"/>
                    <a:pt x="133140" y="531742"/>
                  </a:cubicBezTo>
                  <a:cubicBezTo>
                    <a:pt x="124099" y="532560"/>
                    <a:pt x="113415" y="529290"/>
                    <a:pt x="102731" y="523568"/>
                  </a:cubicBezTo>
                  <a:cubicBezTo>
                    <a:pt x="102731" y="523568"/>
                    <a:pt x="102731" y="523568"/>
                    <a:pt x="103553" y="522750"/>
                  </a:cubicBezTo>
                  <a:cubicBezTo>
                    <a:pt x="113415" y="503949"/>
                    <a:pt x="115881" y="481878"/>
                    <a:pt x="115059" y="460625"/>
                  </a:cubicBezTo>
                  <a:cubicBezTo>
                    <a:pt x="115059" y="460625"/>
                    <a:pt x="115059" y="460625"/>
                    <a:pt x="115059" y="459807"/>
                  </a:cubicBezTo>
                  <a:cubicBezTo>
                    <a:pt x="114237" y="481878"/>
                    <a:pt x="111771" y="502314"/>
                    <a:pt x="101087" y="521933"/>
                  </a:cubicBezTo>
                  <a:cubicBezTo>
                    <a:pt x="92869" y="517028"/>
                    <a:pt x="87116" y="512941"/>
                    <a:pt x="80541" y="505584"/>
                  </a:cubicBezTo>
                  <a:cubicBezTo>
                    <a:pt x="88760" y="490053"/>
                    <a:pt x="89581" y="471251"/>
                    <a:pt x="88760" y="454085"/>
                  </a:cubicBezTo>
                  <a:cubicBezTo>
                    <a:pt x="88760" y="454085"/>
                    <a:pt x="88760" y="454085"/>
                    <a:pt x="88760" y="453268"/>
                  </a:cubicBezTo>
                  <a:cubicBezTo>
                    <a:pt x="87938" y="477791"/>
                    <a:pt x="86294" y="489235"/>
                    <a:pt x="78897" y="503949"/>
                  </a:cubicBezTo>
                  <a:cubicBezTo>
                    <a:pt x="69857" y="494957"/>
                    <a:pt x="61639" y="485148"/>
                    <a:pt x="55886" y="474521"/>
                  </a:cubicBezTo>
                  <a:cubicBezTo>
                    <a:pt x="61639" y="483513"/>
                    <a:pt x="65748" y="490870"/>
                    <a:pt x="69857" y="496592"/>
                  </a:cubicBezTo>
                  <a:lnTo>
                    <a:pt x="60564" y="494014"/>
                  </a:lnTo>
                  <a:lnTo>
                    <a:pt x="37805" y="482696"/>
                  </a:lnTo>
                  <a:cubicBezTo>
                    <a:pt x="44791" y="487192"/>
                    <a:pt x="49927" y="490257"/>
                    <a:pt x="54756" y="492403"/>
                  </a:cubicBezTo>
                  <a:lnTo>
                    <a:pt x="60564" y="494014"/>
                  </a:lnTo>
                  <a:lnTo>
                    <a:pt x="70679" y="499044"/>
                  </a:lnTo>
                  <a:cubicBezTo>
                    <a:pt x="75610" y="505584"/>
                    <a:pt x="78897" y="508854"/>
                    <a:pt x="82185" y="512124"/>
                  </a:cubicBezTo>
                  <a:cubicBezTo>
                    <a:pt x="66570" y="515393"/>
                    <a:pt x="54242" y="512941"/>
                    <a:pt x="30408" y="507219"/>
                  </a:cubicBezTo>
                  <a:cubicBezTo>
                    <a:pt x="47667" y="512941"/>
                    <a:pt x="68213" y="518663"/>
                    <a:pt x="85472" y="515393"/>
                  </a:cubicBezTo>
                  <a:cubicBezTo>
                    <a:pt x="92869" y="521933"/>
                    <a:pt x="96156" y="522750"/>
                    <a:pt x="107662" y="529290"/>
                  </a:cubicBezTo>
                  <a:cubicBezTo>
                    <a:pt x="90403" y="537464"/>
                    <a:pt x="78897" y="540734"/>
                    <a:pt x="49311" y="540734"/>
                  </a:cubicBezTo>
                  <a:cubicBezTo>
                    <a:pt x="49311" y="540734"/>
                    <a:pt x="49311" y="540734"/>
                    <a:pt x="50133" y="540734"/>
                  </a:cubicBezTo>
                  <a:cubicBezTo>
                    <a:pt x="70679" y="542369"/>
                    <a:pt x="92869" y="540734"/>
                    <a:pt x="111771" y="530925"/>
                  </a:cubicBezTo>
                  <a:cubicBezTo>
                    <a:pt x="115059" y="532560"/>
                    <a:pt x="117524" y="534194"/>
                    <a:pt x="120812" y="535829"/>
                  </a:cubicBezTo>
                  <a:cubicBezTo>
                    <a:pt x="171767" y="564440"/>
                    <a:pt x="63282" y="587328"/>
                    <a:pt x="56707" y="588963"/>
                  </a:cubicBezTo>
                  <a:cubicBezTo>
                    <a:pt x="57529" y="588146"/>
                    <a:pt x="60817" y="587328"/>
                    <a:pt x="58351" y="586511"/>
                  </a:cubicBezTo>
                  <a:cubicBezTo>
                    <a:pt x="46845" y="581606"/>
                    <a:pt x="39449" y="575067"/>
                    <a:pt x="27121" y="571797"/>
                  </a:cubicBezTo>
                  <a:cubicBezTo>
                    <a:pt x="43558" y="569345"/>
                    <a:pt x="19724" y="552996"/>
                    <a:pt x="13150" y="548091"/>
                  </a:cubicBezTo>
                  <a:cubicBezTo>
                    <a:pt x="31230" y="551361"/>
                    <a:pt x="8218" y="526020"/>
                    <a:pt x="2465" y="521933"/>
                  </a:cubicBezTo>
                  <a:cubicBezTo>
                    <a:pt x="20546" y="525203"/>
                    <a:pt x="4109" y="497410"/>
                    <a:pt x="0" y="490870"/>
                  </a:cubicBezTo>
                  <a:cubicBezTo>
                    <a:pt x="13971" y="499862"/>
                    <a:pt x="4931" y="458172"/>
                    <a:pt x="3287" y="450815"/>
                  </a:cubicBezTo>
                  <a:cubicBezTo>
                    <a:pt x="13150" y="462259"/>
                    <a:pt x="10684" y="427109"/>
                    <a:pt x="9040" y="421387"/>
                  </a:cubicBezTo>
                  <a:cubicBezTo>
                    <a:pt x="18081" y="431197"/>
                    <a:pt x="18902" y="398499"/>
                    <a:pt x="18902" y="393594"/>
                  </a:cubicBezTo>
                  <a:cubicBezTo>
                    <a:pt x="24655" y="405856"/>
                    <a:pt x="31230" y="377245"/>
                    <a:pt x="36161" y="369888"/>
                  </a:cubicBezTo>
                  <a:close/>
                  <a:moveTo>
                    <a:pt x="555151" y="290134"/>
                  </a:moveTo>
                  <a:cubicBezTo>
                    <a:pt x="542128" y="299169"/>
                    <a:pt x="568987" y="307383"/>
                    <a:pt x="577940" y="309848"/>
                  </a:cubicBezTo>
                  <a:cubicBezTo>
                    <a:pt x="560034" y="313955"/>
                    <a:pt x="593404" y="336132"/>
                    <a:pt x="599915" y="341061"/>
                  </a:cubicBezTo>
                  <a:cubicBezTo>
                    <a:pt x="575498" y="337775"/>
                    <a:pt x="596659" y="365702"/>
                    <a:pt x="606426" y="375559"/>
                  </a:cubicBezTo>
                  <a:cubicBezTo>
                    <a:pt x="585265" y="367345"/>
                    <a:pt x="597473" y="402665"/>
                    <a:pt x="603171" y="414164"/>
                  </a:cubicBezTo>
                  <a:cubicBezTo>
                    <a:pt x="590148" y="403486"/>
                    <a:pt x="594218" y="423200"/>
                    <a:pt x="590962" y="435521"/>
                  </a:cubicBezTo>
                  <a:cubicBezTo>
                    <a:pt x="587706" y="429771"/>
                    <a:pt x="555964" y="419093"/>
                    <a:pt x="564917" y="436342"/>
                  </a:cubicBezTo>
                  <a:cubicBezTo>
                    <a:pt x="557592" y="431414"/>
                    <a:pt x="529106" y="425664"/>
                    <a:pt x="539686" y="439628"/>
                  </a:cubicBezTo>
                  <a:cubicBezTo>
                    <a:pt x="532361" y="435521"/>
                    <a:pt x="507131" y="427307"/>
                    <a:pt x="511200" y="442913"/>
                  </a:cubicBezTo>
                  <a:cubicBezTo>
                    <a:pt x="506317" y="437163"/>
                    <a:pt x="485155" y="419914"/>
                    <a:pt x="486783" y="436342"/>
                  </a:cubicBezTo>
                  <a:cubicBezTo>
                    <a:pt x="483527" y="430592"/>
                    <a:pt x="468063" y="403486"/>
                    <a:pt x="462366" y="417450"/>
                  </a:cubicBezTo>
                  <a:cubicBezTo>
                    <a:pt x="460738" y="392808"/>
                    <a:pt x="446088" y="378023"/>
                    <a:pt x="474575" y="359131"/>
                  </a:cubicBezTo>
                  <a:cubicBezTo>
                    <a:pt x="487597" y="354203"/>
                    <a:pt x="499805" y="353381"/>
                    <a:pt x="511200" y="355846"/>
                  </a:cubicBezTo>
                  <a:cubicBezTo>
                    <a:pt x="517711" y="368988"/>
                    <a:pt x="520967" y="382130"/>
                    <a:pt x="525036" y="405951"/>
                  </a:cubicBezTo>
                  <a:cubicBezTo>
                    <a:pt x="525036" y="405951"/>
                    <a:pt x="525036" y="405951"/>
                    <a:pt x="525036" y="405129"/>
                  </a:cubicBezTo>
                  <a:cubicBezTo>
                    <a:pt x="523408" y="388701"/>
                    <a:pt x="523408" y="371452"/>
                    <a:pt x="515269" y="355846"/>
                  </a:cubicBezTo>
                  <a:cubicBezTo>
                    <a:pt x="525850" y="358310"/>
                    <a:pt x="530734" y="361595"/>
                    <a:pt x="539686" y="366524"/>
                  </a:cubicBezTo>
                  <a:cubicBezTo>
                    <a:pt x="543756" y="374738"/>
                    <a:pt x="547012" y="384594"/>
                    <a:pt x="548639" y="399379"/>
                  </a:cubicBezTo>
                  <a:cubicBezTo>
                    <a:pt x="548639" y="399379"/>
                    <a:pt x="548639" y="399379"/>
                    <a:pt x="548639" y="398558"/>
                  </a:cubicBezTo>
                  <a:cubicBezTo>
                    <a:pt x="547825" y="388701"/>
                    <a:pt x="546198" y="378023"/>
                    <a:pt x="541314" y="368166"/>
                  </a:cubicBezTo>
                  <a:cubicBezTo>
                    <a:pt x="558406" y="378845"/>
                    <a:pt x="571428" y="393630"/>
                    <a:pt x="582009" y="406772"/>
                  </a:cubicBezTo>
                  <a:cubicBezTo>
                    <a:pt x="569801" y="382952"/>
                    <a:pt x="543756" y="368988"/>
                    <a:pt x="524222" y="354203"/>
                  </a:cubicBezTo>
                  <a:cubicBezTo>
                    <a:pt x="535617" y="350096"/>
                    <a:pt x="546198" y="342703"/>
                    <a:pt x="555964" y="334489"/>
                  </a:cubicBezTo>
                  <a:cubicBezTo>
                    <a:pt x="542128" y="344346"/>
                    <a:pt x="532361" y="349274"/>
                    <a:pt x="522595" y="352560"/>
                  </a:cubicBezTo>
                  <a:cubicBezTo>
                    <a:pt x="511200" y="344346"/>
                    <a:pt x="502247" y="337775"/>
                    <a:pt x="498178" y="328740"/>
                  </a:cubicBezTo>
                  <a:cubicBezTo>
                    <a:pt x="486783" y="277813"/>
                    <a:pt x="528292" y="295063"/>
                    <a:pt x="555151" y="290134"/>
                  </a:cubicBezTo>
                  <a:close/>
                  <a:moveTo>
                    <a:pt x="475885" y="157163"/>
                  </a:moveTo>
                  <a:cubicBezTo>
                    <a:pt x="472612" y="162897"/>
                    <a:pt x="470156" y="188290"/>
                    <a:pt x="476704" y="175184"/>
                  </a:cubicBezTo>
                  <a:cubicBezTo>
                    <a:pt x="476704" y="180918"/>
                    <a:pt x="479977" y="202215"/>
                    <a:pt x="486524" y="189928"/>
                  </a:cubicBezTo>
                  <a:cubicBezTo>
                    <a:pt x="486524" y="194843"/>
                    <a:pt x="489798" y="213683"/>
                    <a:pt x="496345" y="202215"/>
                  </a:cubicBezTo>
                  <a:cubicBezTo>
                    <a:pt x="495527" y="208768"/>
                    <a:pt x="502074" y="231703"/>
                    <a:pt x="510258" y="225150"/>
                  </a:cubicBezTo>
                  <a:cubicBezTo>
                    <a:pt x="506984" y="231703"/>
                    <a:pt x="503711" y="252182"/>
                    <a:pt x="514350" y="248905"/>
                  </a:cubicBezTo>
                  <a:cubicBezTo>
                    <a:pt x="499619" y="262830"/>
                    <a:pt x="504529" y="284127"/>
                    <a:pt x="473430" y="271021"/>
                  </a:cubicBezTo>
                  <a:cubicBezTo>
                    <a:pt x="472612" y="270202"/>
                    <a:pt x="470975" y="270202"/>
                    <a:pt x="470156" y="268564"/>
                  </a:cubicBezTo>
                  <a:cubicBezTo>
                    <a:pt x="478340" y="257915"/>
                    <a:pt x="484069" y="243990"/>
                    <a:pt x="487343" y="230065"/>
                  </a:cubicBezTo>
                  <a:cubicBezTo>
                    <a:pt x="487343" y="230065"/>
                    <a:pt x="487343" y="230065"/>
                    <a:pt x="487343" y="229246"/>
                  </a:cubicBezTo>
                  <a:cubicBezTo>
                    <a:pt x="480796" y="248086"/>
                    <a:pt x="475067" y="256277"/>
                    <a:pt x="467701" y="266107"/>
                  </a:cubicBezTo>
                  <a:cubicBezTo>
                    <a:pt x="461972" y="260373"/>
                    <a:pt x="458699" y="254639"/>
                    <a:pt x="455425" y="244809"/>
                  </a:cubicBezTo>
                  <a:cubicBezTo>
                    <a:pt x="459517" y="234980"/>
                    <a:pt x="461972" y="224331"/>
                    <a:pt x="463609" y="214502"/>
                  </a:cubicBezTo>
                  <a:cubicBezTo>
                    <a:pt x="460335" y="225970"/>
                    <a:pt x="457880" y="234980"/>
                    <a:pt x="454607" y="242352"/>
                  </a:cubicBezTo>
                  <a:cubicBezTo>
                    <a:pt x="451333" y="230884"/>
                    <a:pt x="449696" y="218597"/>
                    <a:pt x="450515" y="207949"/>
                  </a:cubicBezTo>
                  <a:cubicBezTo>
                    <a:pt x="447241" y="234161"/>
                    <a:pt x="452970" y="248905"/>
                    <a:pt x="461972" y="262830"/>
                  </a:cubicBezTo>
                  <a:cubicBezTo>
                    <a:pt x="446423" y="258735"/>
                    <a:pt x="452151" y="262011"/>
                    <a:pt x="433328" y="245629"/>
                  </a:cubicBezTo>
                  <a:cubicBezTo>
                    <a:pt x="445604" y="258735"/>
                    <a:pt x="446423" y="261192"/>
                    <a:pt x="463609" y="266107"/>
                  </a:cubicBezTo>
                  <a:cubicBezTo>
                    <a:pt x="467701" y="273479"/>
                    <a:pt x="472612" y="280851"/>
                    <a:pt x="476704" y="289042"/>
                  </a:cubicBezTo>
                  <a:cubicBezTo>
                    <a:pt x="477522" y="291499"/>
                    <a:pt x="477522" y="291499"/>
                    <a:pt x="478340" y="293957"/>
                  </a:cubicBezTo>
                  <a:cubicBezTo>
                    <a:pt x="467701" y="293138"/>
                    <a:pt x="461972" y="293547"/>
                    <a:pt x="455323" y="292114"/>
                  </a:cubicBezTo>
                  <a:lnTo>
                    <a:pt x="444025" y="288230"/>
                  </a:lnTo>
                  <a:lnTo>
                    <a:pt x="427599" y="279213"/>
                  </a:lnTo>
                  <a:cubicBezTo>
                    <a:pt x="426781" y="279213"/>
                    <a:pt x="426781" y="279213"/>
                    <a:pt x="426781" y="279213"/>
                  </a:cubicBezTo>
                  <a:cubicBezTo>
                    <a:pt x="433942" y="283308"/>
                    <a:pt x="439415" y="286175"/>
                    <a:pt x="443929" y="288198"/>
                  </a:cubicBezTo>
                  <a:lnTo>
                    <a:pt x="444025" y="288230"/>
                  </a:lnTo>
                  <a:lnTo>
                    <a:pt x="451845" y="292523"/>
                  </a:lnTo>
                  <a:cubicBezTo>
                    <a:pt x="459517" y="295186"/>
                    <a:pt x="467701" y="296414"/>
                    <a:pt x="479159" y="297233"/>
                  </a:cubicBezTo>
                  <a:cubicBezTo>
                    <a:pt x="484888" y="336551"/>
                    <a:pt x="423507" y="320988"/>
                    <a:pt x="405502" y="318531"/>
                  </a:cubicBezTo>
                  <a:cubicBezTo>
                    <a:pt x="415323" y="315254"/>
                    <a:pt x="391590" y="298872"/>
                    <a:pt x="387498" y="295595"/>
                  </a:cubicBezTo>
                  <a:cubicBezTo>
                    <a:pt x="394863" y="296414"/>
                    <a:pt x="385042" y="269383"/>
                    <a:pt x="382587" y="262830"/>
                  </a:cubicBezTo>
                  <a:cubicBezTo>
                    <a:pt x="389134" y="269383"/>
                    <a:pt x="394045" y="240714"/>
                    <a:pt x="394045" y="230065"/>
                  </a:cubicBezTo>
                  <a:cubicBezTo>
                    <a:pt x="399774" y="242352"/>
                    <a:pt x="409594" y="211225"/>
                    <a:pt x="410413" y="203853"/>
                  </a:cubicBezTo>
                  <a:cubicBezTo>
                    <a:pt x="416142" y="217778"/>
                    <a:pt x="431691" y="187471"/>
                    <a:pt x="434147" y="181737"/>
                  </a:cubicBezTo>
                  <a:cubicBezTo>
                    <a:pt x="434965" y="195662"/>
                    <a:pt x="448878" y="171907"/>
                    <a:pt x="450515" y="166993"/>
                  </a:cubicBezTo>
                  <a:cubicBezTo>
                    <a:pt x="452151" y="179280"/>
                    <a:pt x="467701" y="161259"/>
                    <a:pt x="475885" y="157163"/>
                  </a:cubicBezTo>
                  <a:close/>
                  <a:moveTo>
                    <a:pt x="713469" y="22225"/>
                  </a:moveTo>
                  <a:cubicBezTo>
                    <a:pt x="712653" y="34469"/>
                    <a:pt x="699597" y="72017"/>
                    <a:pt x="717549" y="63038"/>
                  </a:cubicBezTo>
                  <a:cubicBezTo>
                    <a:pt x="712653" y="69568"/>
                    <a:pt x="694701" y="106301"/>
                    <a:pt x="715101" y="95689"/>
                  </a:cubicBezTo>
                  <a:cubicBezTo>
                    <a:pt x="706125" y="107117"/>
                    <a:pt x="705309" y="111198"/>
                    <a:pt x="704493" y="125075"/>
                  </a:cubicBezTo>
                  <a:cubicBezTo>
                    <a:pt x="711021" y="121810"/>
                    <a:pt x="711021" y="121810"/>
                    <a:pt x="711021" y="121810"/>
                  </a:cubicBezTo>
                  <a:cubicBezTo>
                    <a:pt x="705309" y="129156"/>
                    <a:pt x="688173" y="165889"/>
                    <a:pt x="706941" y="160175"/>
                  </a:cubicBezTo>
                  <a:cubicBezTo>
                    <a:pt x="701229" y="165072"/>
                    <a:pt x="678381" y="190377"/>
                    <a:pt x="698781" y="187928"/>
                  </a:cubicBezTo>
                  <a:cubicBezTo>
                    <a:pt x="692253" y="192009"/>
                    <a:pt x="662877" y="216497"/>
                    <a:pt x="683277" y="216497"/>
                  </a:cubicBezTo>
                  <a:cubicBezTo>
                    <a:pt x="679197" y="218946"/>
                    <a:pt x="649005" y="231190"/>
                    <a:pt x="665325" y="235272"/>
                  </a:cubicBezTo>
                  <a:cubicBezTo>
                    <a:pt x="650637" y="238537"/>
                    <a:pt x="638397" y="246699"/>
                    <a:pt x="623709" y="248332"/>
                  </a:cubicBezTo>
                  <a:cubicBezTo>
                    <a:pt x="591068" y="252413"/>
                    <a:pt x="578828" y="218130"/>
                    <a:pt x="591884" y="209967"/>
                  </a:cubicBezTo>
                  <a:cubicBezTo>
                    <a:pt x="597596" y="204253"/>
                    <a:pt x="601676" y="200988"/>
                    <a:pt x="606572" y="195274"/>
                  </a:cubicBezTo>
                  <a:cubicBezTo>
                    <a:pt x="615957" y="196090"/>
                    <a:pt x="625749" y="195070"/>
                    <a:pt x="635439" y="193030"/>
                  </a:cubicBezTo>
                  <a:lnTo>
                    <a:pt x="661345" y="185358"/>
                  </a:lnTo>
                  <a:lnTo>
                    <a:pt x="664509" y="184663"/>
                  </a:lnTo>
                  <a:cubicBezTo>
                    <a:pt x="664509" y="184663"/>
                    <a:pt x="664509" y="184663"/>
                    <a:pt x="663693" y="184663"/>
                  </a:cubicBezTo>
                  <a:lnTo>
                    <a:pt x="661345" y="185358"/>
                  </a:lnTo>
                  <a:lnTo>
                    <a:pt x="633399" y="191499"/>
                  </a:lnTo>
                  <a:cubicBezTo>
                    <a:pt x="624525" y="192826"/>
                    <a:pt x="616773" y="193234"/>
                    <a:pt x="609021" y="192826"/>
                  </a:cubicBezTo>
                  <a:cubicBezTo>
                    <a:pt x="619629" y="182214"/>
                    <a:pt x="627789" y="172419"/>
                    <a:pt x="636765" y="162624"/>
                  </a:cubicBezTo>
                  <a:lnTo>
                    <a:pt x="672290" y="151518"/>
                  </a:lnTo>
                  <a:lnTo>
                    <a:pt x="676749" y="150379"/>
                  </a:lnTo>
                  <a:cubicBezTo>
                    <a:pt x="676749" y="150379"/>
                    <a:pt x="676749" y="150379"/>
                    <a:pt x="675933" y="150379"/>
                  </a:cubicBezTo>
                  <a:lnTo>
                    <a:pt x="672290" y="151518"/>
                  </a:lnTo>
                  <a:lnTo>
                    <a:pt x="638397" y="160175"/>
                  </a:lnTo>
                  <a:cubicBezTo>
                    <a:pt x="653085" y="142216"/>
                    <a:pt x="665325" y="124258"/>
                    <a:pt x="676749" y="105484"/>
                  </a:cubicBezTo>
                  <a:cubicBezTo>
                    <a:pt x="662061" y="125075"/>
                    <a:pt x="643293" y="153644"/>
                    <a:pt x="622893" y="174868"/>
                  </a:cubicBezTo>
                  <a:cubicBezTo>
                    <a:pt x="621261" y="163440"/>
                    <a:pt x="621261" y="154052"/>
                    <a:pt x="622995" y="143543"/>
                  </a:cubicBezTo>
                  <a:lnTo>
                    <a:pt x="632148" y="110383"/>
                  </a:lnTo>
                  <a:lnTo>
                    <a:pt x="633501" y="106301"/>
                  </a:lnTo>
                  <a:cubicBezTo>
                    <a:pt x="633501" y="106301"/>
                    <a:pt x="633501" y="106301"/>
                    <a:pt x="633501" y="105484"/>
                  </a:cubicBezTo>
                  <a:lnTo>
                    <a:pt x="632148" y="110383"/>
                  </a:lnTo>
                  <a:lnTo>
                    <a:pt x="622077" y="140788"/>
                  </a:lnTo>
                  <a:cubicBezTo>
                    <a:pt x="619629" y="152624"/>
                    <a:pt x="618813" y="164664"/>
                    <a:pt x="620445" y="176500"/>
                  </a:cubicBezTo>
                  <a:cubicBezTo>
                    <a:pt x="620445" y="177316"/>
                    <a:pt x="620445" y="177316"/>
                    <a:pt x="620445" y="177316"/>
                  </a:cubicBezTo>
                  <a:cubicBezTo>
                    <a:pt x="611469" y="186295"/>
                    <a:pt x="604124" y="192826"/>
                    <a:pt x="595148" y="197723"/>
                  </a:cubicBezTo>
                  <a:cubicBezTo>
                    <a:pt x="592292" y="187112"/>
                    <a:pt x="590660" y="178133"/>
                    <a:pt x="590558" y="167725"/>
                  </a:cubicBezTo>
                  <a:lnTo>
                    <a:pt x="594865" y="131540"/>
                  </a:lnTo>
                  <a:lnTo>
                    <a:pt x="595148" y="129972"/>
                  </a:lnTo>
                  <a:cubicBezTo>
                    <a:pt x="595148" y="129972"/>
                    <a:pt x="595148" y="129972"/>
                    <a:pt x="595148" y="129156"/>
                  </a:cubicBezTo>
                  <a:lnTo>
                    <a:pt x="594865" y="131540"/>
                  </a:lnTo>
                  <a:lnTo>
                    <a:pt x="588926" y="164358"/>
                  </a:lnTo>
                  <a:cubicBezTo>
                    <a:pt x="588212" y="176092"/>
                    <a:pt x="589028" y="187928"/>
                    <a:pt x="591884" y="199356"/>
                  </a:cubicBezTo>
                  <a:cubicBezTo>
                    <a:pt x="586172" y="202621"/>
                    <a:pt x="580460" y="204253"/>
                    <a:pt x="573932" y="203437"/>
                  </a:cubicBezTo>
                  <a:cubicBezTo>
                    <a:pt x="547004" y="204253"/>
                    <a:pt x="549452" y="173235"/>
                    <a:pt x="542924" y="154460"/>
                  </a:cubicBezTo>
                  <a:cubicBezTo>
                    <a:pt x="555164" y="163440"/>
                    <a:pt x="554348" y="134870"/>
                    <a:pt x="553532" y="125075"/>
                  </a:cubicBezTo>
                  <a:cubicBezTo>
                    <a:pt x="559244" y="133237"/>
                    <a:pt x="558428" y="126707"/>
                    <a:pt x="562508" y="120177"/>
                  </a:cubicBezTo>
                  <a:cubicBezTo>
                    <a:pt x="566588" y="112831"/>
                    <a:pt x="568220" y="107933"/>
                    <a:pt x="569852" y="98954"/>
                  </a:cubicBezTo>
                  <a:cubicBezTo>
                    <a:pt x="576380" y="114463"/>
                    <a:pt x="589436" y="90791"/>
                    <a:pt x="594332" y="81812"/>
                  </a:cubicBezTo>
                  <a:cubicBezTo>
                    <a:pt x="595964" y="98954"/>
                    <a:pt x="615549" y="77731"/>
                    <a:pt x="620445" y="71201"/>
                  </a:cubicBezTo>
                  <a:cubicBezTo>
                    <a:pt x="619629" y="87526"/>
                    <a:pt x="642477" y="68752"/>
                    <a:pt x="647373" y="63038"/>
                  </a:cubicBezTo>
                  <a:cubicBezTo>
                    <a:pt x="646557" y="67936"/>
                    <a:pt x="644925" y="70385"/>
                    <a:pt x="650637" y="68752"/>
                  </a:cubicBezTo>
                  <a:cubicBezTo>
                    <a:pt x="661245" y="67120"/>
                    <a:pt x="662061" y="65487"/>
                    <a:pt x="668589" y="56508"/>
                  </a:cubicBezTo>
                  <a:cubicBezTo>
                    <a:pt x="667773" y="74466"/>
                    <a:pt x="684093" y="56508"/>
                    <a:pt x="688989" y="49978"/>
                  </a:cubicBezTo>
                  <a:cubicBezTo>
                    <a:pt x="688173" y="73650"/>
                    <a:pt x="712653" y="23041"/>
                    <a:pt x="713469" y="22225"/>
                  </a:cubicBezTo>
                  <a:close/>
                  <a:moveTo>
                    <a:pt x="357909" y="0"/>
                  </a:moveTo>
                  <a:cubicBezTo>
                    <a:pt x="356273" y="14701"/>
                    <a:pt x="359545" y="26953"/>
                    <a:pt x="370178" y="35938"/>
                  </a:cubicBezTo>
                  <a:cubicBezTo>
                    <a:pt x="373450" y="42472"/>
                    <a:pt x="371814" y="49822"/>
                    <a:pt x="361999" y="56356"/>
                  </a:cubicBezTo>
                  <a:cubicBezTo>
                    <a:pt x="325190" y="67791"/>
                    <a:pt x="326826" y="96378"/>
                    <a:pt x="321918" y="128231"/>
                  </a:cubicBezTo>
                  <a:cubicBezTo>
                    <a:pt x="321918" y="128231"/>
                    <a:pt x="321918" y="128231"/>
                    <a:pt x="321918" y="173970"/>
                  </a:cubicBezTo>
                  <a:cubicBezTo>
                    <a:pt x="329280" y="183771"/>
                    <a:pt x="343186" y="164168"/>
                    <a:pt x="346457" y="161718"/>
                  </a:cubicBezTo>
                  <a:cubicBezTo>
                    <a:pt x="343186" y="165802"/>
                    <a:pt x="335824" y="189488"/>
                    <a:pt x="321100" y="192755"/>
                  </a:cubicBezTo>
                  <a:cubicBezTo>
                    <a:pt x="321100" y="192755"/>
                    <a:pt x="321100" y="192755"/>
                    <a:pt x="321100" y="196022"/>
                  </a:cubicBezTo>
                  <a:cubicBezTo>
                    <a:pt x="316193" y="231959"/>
                    <a:pt x="327644" y="270347"/>
                    <a:pt x="342368" y="310368"/>
                  </a:cubicBezTo>
                  <a:cubicBezTo>
                    <a:pt x="342368" y="310368"/>
                    <a:pt x="342368" y="310368"/>
                    <a:pt x="348911" y="325070"/>
                  </a:cubicBezTo>
                  <a:cubicBezTo>
                    <a:pt x="353001" y="325886"/>
                    <a:pt x="355455" y="319352"/>
                    <a:pt x="356273" y="317719"/>
                  </a:cubicBezTo>
                  <a:cubicBezTo>
                    <a:pt x="355455" y="320169"/>
                    <a:pt x="357909" y="330787"/>
                    <a:pt x="353819" y="334871"/>
                  </a:cubicBezTo>
                  <a:cubicBezTo>
                    <a:pt x="357909" y="353656"/>
                    <a:pt x="366089" y="361824"/>
                    <a:pt x="370178" y="380609"/>
                  </a:cubicBezTo>
                  <a:cubicBezTo>
                    <a:pt x="370178" y="380609"/>
                    <a:pt x="370178" y="380609"/>
                    <a:pt x="388992" y="402662"/>
                  </a:cubicBezTo>
                  <a:cubicBezTo>
                    <a:pt x="395536" y="403478"/>
                    <a:pt x="401261" y="398578"/>
                    <a:pt x="402079" y="396127"/>
                  </a:cubicBezTo>
                  <a:cubicBezTo>
                    <a:pt x="401261" y="399395"/>
                    <a:pt x="397990" y="403478"/>
                    <a:pt x="389810" y="409196"/>
                  </a:cubicBezTo>
                  <a:cubicBezTo>
                    <a:pt x="387356" y="437782"/>
                    <a:pt x="387356" y="478620"/>
                    <a:pt x="394718" y="507206"/>
                  </a:cubicBezTo>
                  <a:cubicBezTo>
                    <a:pt x="399626" y="466369"/>
                    <a:pt x="412713" y="335687"/>
                    <a:pt x="510051" y="351206"/>
                  </a:cubicBezTo>
                  <a:cubicBezTo>
                    <a:pt x="496146" y="346305"/>
                    <a:pt x="492874" y="334054"/>
                    <a:pt x="488784" y="316902"/>
                  </a:cubicBezTo>
                  <a:cubicBezTo>
                    <a:pt x="485512" y="304651"/>
                    <a:pt x="480604" y="284232"/>
                    <a:pt x="473242" y="274431"/>
                  </a:cubicBezTo>
                  <a:cubicBezTo>
                    <a:pt x="472424" y="273614"/>
                    <a:pt x="471607" y="273614"/>
                    <a:pt x="471607" y="272797"/>
                  </a:cubicBezTo>
                  <a:cubicBezTo>
                    <a:pt x="483058" y="284232"/>
                    <a:pt x="505961" y="285049"/>
                    <a:pt x="523138" y="267080"/>
                  </a:cubicBezTo>
                  <a:cubicBezTo>
                    <a:pt x="550131" y="238493"/>
                    <a:pt x="568944" y="215624"/>
                    <a:pt x="601663" y="197655"/>
                  </a:cubicBezTo>
                  <a:cubicBezTo>
                    <a:pt x="575488" y="219708"/>
                    <a:pt x="552585" y="245027"/>
                    <a:pt x="528864" y="271164"/>
                  </a:cubicBezTo>
                  <a:cubicBezTo>
                    <a:pt x="517413" y="284232"/>
                    <a:pt x="495328" y="293216"/>
                    <a:pt x="480604" y="282598"/>
                  </a:cubicBezTo>
                  <a:cubicBezTo>
                    <a:pt x="503507" y="310368"/>
                    <a:pt x="485512" y="339771"/>
                    <a:pt x="514141" y="352023"/>
                  </a:cubicBezTo>
                  <a:cubicBezTo>
                    <a:pt x="513323" y="352023"/>
                    <a:pt x="512505" y="352023"/>
                    <a:pt x="512505" y="352023"/>
                  </a:cubicBezTo>
                  <a:cubicBezTo>
                    <a:pt x="438070" y="346305"/>
                    <a:pt x="421711" y="410012"/>
                    <a:pt x="404533" y="524358"/>
                  </a:cubicBezTo>
                  <a:cubicBezTo>
                    <a:pt x="411895" y="524358"/>
                    <a:pt x="417621" y="519458"/>
                    <a:pt x="419257" y="517008"/>
                  </a:cubicBezTo>
                  <a:cubicBezTo>
                    <a:pt x="417621" y="521908"/>
                    <a:pt x="411895" y="532526"/>
                    <a:pt x="399626" y="540694"/>
                  </a:cubicBezTo>
                  <a:cubicBezTo>
                    <a:pt x="395536" y="551311"/>
                    <a:pt x="396354" y="564379"/>
                    <a:pt x="392264" y="576631"/>
                  </a:cubicBezTo>
                  <a:cubicBezTo>
                    <a:pt x="399626" y="575814"/>
                    <a:pt x="405351" y="567647"/>
                    <a:pt x="406987" y="565196"/>
                  </a:cubicBezTo>
                  <a:cubicBezTo>
                    <a:pt x="404533" y="570097"/>
                    <a:pt x="401261" y="579898"/>
                    <a:pt x="391446" y="586432"/>
                  </a:cubicBezTo>
                  <a:cubicBezTo>
                    <a:pt x="393082" y="614202"/>
                    <a:pt x="396354" y="632987"/>
                    <a:pt x="402079" y="660757"/>
                  </a:cubicBezTo>
                  <a:cubicBezTo>
                    <a:pt x="411077" y="661574"/>
                    <a:pt x="414349" y="652589"/>
                    <a:pt x="416803" y="649322"/>
                  </a:cubicBezTo>
                  <a:cubicBezTo>
                    <a:pt x="414349" y="654223"/>
                    <a:pt x="415167" y="666474"/>
                    <a:pt x="404533" y="674642"/>
                  </a:cubicBezTo>
                  <a:cubicBezTo>
                    <a:pt x="404533" y="674642"/>
                    <a:pt x="404533" y="674642"/>
                    <a:pt x="401261" y="735898"/>
                  </a:cubicBezTo>
                  <a:cubicBezTo>
                    <a:pt x="402897" y="740799"/>
                    <a:pt x="405351" y="746516"/>
                    <a:pt x="409441" y="750600"/>
                  </a:cubicBezTo>
                  <a:cubicBezTo>
                    <a:pt x="420075" y="758768"/>
                    <a:pt x="430708" y="748150"/>
                    <a:pt x="433162" y="744883"/>
                  </a:cubicBezTo>
                  <a:cubicBezTo>
                    <a:pt x="431526" y="748967"/>
                    <a:pt x="427436" y="754684"/>
                    <a:pt x="415167" y="762851"/>
                  </a:cubicBezTo>
                  <a:cubicBezTo>
                    <a:pt x="406987" y="806956"/>
                    <a:pt x="409441" y="849428"/>
                    <a:pt x="421711" y="893533"/>
                  </a:cubicBezTo>
                  <a:cubicBezTo>
                    <a:pt x="427436" y="900883"/>
                    <a:pt x="480604" y="879648"/>
                    <a:pt x="487966" y="873114"/>
                  </a:cubicBezTo>
                  <a:cubicBezTo>
                    <a:pt x="457701" y="908234"/>
                    <a:pt x="424164" y="906601"/>
                    <a:pt x="411895" y="925386"/>
                  </a:cubicBezTo>
                  <a:cubicBezTo>
                    <a:pt x="390628" y="958056"/>
                    <a:pt x="406169" y="1002978"/>
                    <a:pt x="402079" y="1091188"/>
                  </a:cubicBezTo>
                  <a:cubicBezTo>
                    <a:pt x="402079" y="1095272"/>
                    <a:pt x="402079" y="1100172"/>
                    <a:pt x="401261" y="1105073"/>
                  </a:cubicBezTo>
                  <a:cubicBezTo>
                    <a:pt x="397990" y="1103439"/>
                    <a:pt x="388992" y="1108340"/>
                    <a:pt x="381630" y="1116507"/>
                  </a:cubicBezTo>
                  <a:cubicBezTo>
                    <a:pt x="378358" y="1119774"/>
                    <a:pt x="375086" y="1123858"/>
                    <a:pt x="373450" y="1127125"/>
                  </a:cubicBezTo>
                  <a:cubicBezTo>
                    <a:pt x="384902" y="1080570"/>
                    <a:pt x="381630" y="1029931"/>
                    <a:pt x="375904" y="987460"/>
                  </a:cubicBezTo>
                  <a:cubicBezTo>
                    <a:pt x="366089" y="976842"/>
                    <a:pt x="363635" y="961323"/>
                    <a:pt x="362817" y="956423"/>
                  </a:cubicBezTo>
                  <a:cubicBezTo>
                    <a:pt x="363635" y="959690"/>
                    <a:pt x="369360" y="967858"/>
                    <a:pt x="377540" y="968674"/>
                  </a:cubicBezTo>
                  <a:cubicBezTo>
                    <a:pt x="390628" y="943355"/>
                    <a:pt x="397172" y="922936"/>
                    <a:pt x="402079" y="904150"/>
                  </a:cubicBezTo>
                  <a:cubicBezTo>
                    <a:pt x="400443" y="883732"/>
                    <a:pt x="401261" y="865763"/>
                    <a:pt x="393900" y="849428"/>
                  </a:cubicBezTo>
                  <a:cubicBezTo>
                    <a:pt x="379994" y="842077"/>
                    <a:pt x="375086" y="833093"/>
                    <a:pt x="371814" y="828192"/>
                  </a:cubicBezTo>
                  <a:cubicBezTo>
                    <a:pt x="374268" y="830642"/>
                    <a:pt x="382448" y="837176"/>
                    <a:pt x="390628" y="834726"/>
                  </a:cubicBezTo>
                  <a:cubicBezTo>
                    <a:pt x="395536" y="796339"/>
                    <a:pt x="404533" y="786537"/>
                    <a:pt x="385720" y="752234"/>
                  </a:cubicBezTo>
                  <a:cubicBezTo>
                    <a:pt x="374268" y="744883"/>
                    <a:pt x="368543" y="731815"/>
                    <a:pt x="366089" y="726914"/>
                  </a:cubicBezTo>
                  <a:cubicBezTo>
                    <a:pt x="367725" y="729364"/>
                    <a:pt x="374268" y="735898"/>
                    <a:pt x="381630" y="735898"/>
                  </a:cubicBezTo>
                  <a:cubicBezTo>
                    <a:pt x="381630" y="735898"/>
                    <a:pt x="381630" y="735898"/>
                    <a:pt x="384084" y="710579"/>
                  </a:cubicBezTo>
                  <a:cubicBezTo>
                    <a:pt x="368543" y="672191"/>
                    <a:pt x="351365" y="615018"/>
                    <a:pt x="316193" y="606851"/>
                  </a:cubicBezTo>
                  <a:cubicBezTo>
                    <a:pt x="294926" y="601134"/>
                    <a:pt x="249937" y="630537"/>
                    <a:pt x="227852" y="647689"/>
                  </a:cubicBezTo>
                  <a:cubicBezTo>
                    <a:pt x="238486" y="637888"/>
                    <a:pt x="251573" y="625636"/>
                    <a:pt x="264661" y="615835"/>
                  </a:cubicBezTo>
                  <a:cubicBezTo>
                    <a:pt x="302287" y="570914"/>
                    <a:pt x="198406" y="602767"/>
                    <a:pt x="215583" y="539060"/>
                  </a:cubicBezTo>
                  <a:cubicBezTo>
                    <a:pt x="192680" y="568463"/>
                    <a:pt x="147692" y="542327"/>
                    <a:pt x="119063" y="533343"/>
                  </a:cubicBezTo>
                  <a:cubicBezTo>
                    <a:pt x="155871" y="539877"/>
                    <a:pt x="194316" y="560296"/>
                    <a:pt x="222127" y="525992"/>
                  </a:cubicBezTo>
                  <a:cubicBezTo>
                    <a:pt x="208221" y="585615"/>
                    <a:pt x="250755" y="557845"/>
                    <a:pt x="276930" y="584798"/>
                  </a:cubicBezTo>
                  <a:cubicBezTo>
                    <a:pt x="281838" y="593783"/>
                    <a:pt x="281020" y="601134"/>
                    <a:pt x="276112" y="607668"/>
                  </a:cubicBezTo>
                  <a:cubicBezTo>
                    <a:pt x="290018" y="598683"/>
                    <a:pt x="303105" y="592149"/>
                    <a:pt x="313739" y="592966"/>
                  </a:cubicBezTo>
                  <a:cubicBezTo>
                    <a:pt x="345639" y="597050"/>
                    <a:pt x="365271" y="625636"/>
                    <a:pt x="387356" y="679542"/>
                  </a:cubicBezTo>
                  <a:cubicBezTo>
                    <a:pt x="388992" y="652589"/>
                    <a:pt x="379176" y="615018"/>
                    <a:pt x="377540" y="587249"/>
                  </a:cubicBezTo>
                  <a:cubicBezTo>
                    <a:pt x="365271" y="579081"/>
                    <a:pt x="361999" y="574181"/>
                    <a:pt x="360363" y="569280"/>
                  </a:cubicBezTo>
                  <a:cubicBezTo>
                    <a:pt x="361999" y="572547"/>
                    <a:pt x="369360" y="579081"/>
                    <a:pt x="379176" y="576631"/>
                  </a:cubicBezTo>
                  <a:cubicBezTo>
                    <a:pt x="383266" y="557845"/>
                    <a:pt x="384084" y="544777"/>
                    <a:pt x="382448" y="528442"/>
                  </a:cubicBezTo>
                  <a:cubicBezTo>
                    <a:pt x="370178" y="472086"/>
                    <a:pt x="389810" y="401845"/>
                    <a:pt x="364453" y="389593"/>
                  </a:cubicBezTo>
                  <a:cubicBezTo>
                    <a:pt x="353819" y="387960"/>
                    <a:pt x="348911" y="385510"/>
                    <a:pt x="345639" y="383059"/>
                  </a:cubicBezTo>
                  <a:cubicBezTo>
                    <a:pt x="348093" y="383876"/>
                    <a:pt x="355455" y="387143"/>
                    <a:pt x="360363" y="383876"/>
                  </a:cubicBezTo>
                  <a:cubicBezTo>
                    <a:pt x="361999" y="378976"/>
                    <a:pt x="361181" y="373258"/>
                    <a:pt x="358727" y="368358"/>
                  </a:cubicBezTo>
                  <a:cubicBezTo>
                    <a:pt x="353001" y="366724"/>
                    <a:pt x="345639" y="359373"/>
                    <a:pt x="344004" y="357740"/>
                  </a:cubicBezTo>
                  <a:cubicBezTo>
                    <a:pt x="345639" y="358557"/>
                    <a:pt x="353001" y="363457"/>
                    <a:pt x="356273" y="361007"/>
                  </a:cubicBezTo>
                  <a:cubicBezTo>
                    <a:pt x="356273" y="361007"/>
                    <a:pt x="356273" y="361007"/>
                    <a:pt x="336642" y="312818"/>
                  </a:cubicBezTo>
                  <a:cubicBezTo>
                    <a:pt x="336642" y="312818"/>
                    <a:pt x="336642" y="312818"/>
                    <a:pt x="332552" y="300567"/>
                  </a:cubicBezTo>
                  <a:cubicBezTo>
                    <a:pt x="326826" y="298933"/>
                    <a:pt x="322736" y="293216"/>
                    <a:pt x="321100" y="291583"/>
                  </a:cubicBezTo>
                  <a:cubicBezTo>
                    <a:pt x="322736" y="292399"/>
                    <a:pt x="327644" y="296483"/>
                    <a:pt x="330916" y="293216"/>
                  </a:cubicBezTo>
                  <a:cubicBezTo>
                    <a:pt x="316193" y="258912"/>
                    <a:pt x="311285" y="226242"/>
                    <a:pt x="310467" y="189488"/>
                  </a:cubicBezTo>
                  <a:cubicBezTo>
                    <a:pt x="310467" y="189488"/>
                    <a:pt x="310467" y="189488"/>
                    <a:pt x="308013" y="116797"/>
                  </a:cubicBezTo>
                  <a:cubicBezTo>
                    <a:pt x="299833" y="111079"/>
                    <a:pt x="295744" y="92294"/>
                    <a:pt x="294108" y="89027"/>
                  </a:cubicBezTo>
                  <a:cubicBezTo>
                    <a:pt x="295744" y="91477"/>
                    <a:pt x="303923" y="101278"/>
                    <a:pt x="310467" y="98828"/>
                  </a:cubicBezTo>
                  <a:cubicBezTo>
                    <a:pt x="310467" y="98828"/>
                    <a:pt x="310467" y="98828"/>
                    <a:pt x="320283" y="61257"/>
                  </a:cubicBezTo>
                  <a:cubicBezTo>
                    <a:pt x="308013" y="41655"/>
                    <a:pt x="303105" y="20419"/>
                    <a:pt x="313739" y="15518"/>
                  </a:cubicBezTo>
                  <a:cubicBezTo>
                    <a:pt x="322736" y="11434"/>
                    <a:pt x="340732" y="11434"/>
                    <a:pt x="357909" y="0"/>
                  </a:cubicBezTo>
                  <a:close/>
                </a:path>
              </a:pathLst>
            </a:custGeom>
            <a:solidFill>
              <a:srgbClr val="9EA53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50" name="任意多边形 39"/>
            <p:cNvSpPr/>
            <p:nvPr/>
          </p:nvSpPr>
          <p:spPr>
            <a:xfrm>
              <a:off x="178451" y="0"/>
              <a:ext cx="403978" cy="336627"/>
            </a:xfrm>
            <a:custGeom>
              <a:cxnLst>
                <a:cxn ang="0">
                  <a:pos x="391194" y="174152"/>
                </a:cxn>
                <a:cxn ang="0">
                  <a:pos x="355205" y="222067"/>
                </a:cxn>
                <a:cxn ang="0">
                  <a:pos x="335582" y="232690"/>
                </a:cxn>
                <a:cxn ang="0">
                  <a:pos x="184318" y="321753"/>
                </a:cxn>
                <a:cxn ang="0">
                  <a:pos x="221929" y="267825"/>
                </a:cxn>
                <a:cxn ang="0">
                  <a:pos x="315958" y="196737"/>
                </a:cxn>
                <a:cxn ang="0">
                  <a:pos x="347846" y="191018"/>
                </a:cxn>
                <a:cxn ang="0">
                  <a:pos x="391194" y="174152"/>
                </a:cxn>
                <a:cxn ang="0">
                  <a:pos x="268448" y="83863"/>
                </a:cxn>
                <a:cxn ang="0">
                  <a:pos x="334780" y="185925"/>
                </a:cxn>
                <a:cxn ang="0">
                  <a:pos x="301087" y="186745"/>
                </a:cxn>
                <a:cxn ang="0">
                  <a:pos x="232059" y="218700"/>
                </a:cxn>
                <a:cxn ang="0">
                  <a:pos x="193436" y="278513"/>
                </a:cxn>
                <a:cxn ang="0">
                  <a:pos x="191792" y="256390"/>
                </a:cxn>
                <a:cxn ang="0">
                  <a:pos x="211515" y="233448"/>
                </a:cxn>
                <a:cxn ang="0">
                  <a:pos x="161387" y="171177"/>
                </a:cxn>
                <a:cxn ang="0">
                  <a:pos x="188505" y="131848"/>
                </a:cxn>
                <a:cxn ang="0">
                  <a:pos x="226307" y="92519"/>
                </a:cxn>
                <a:cxn ang="0">
                  <a:pos x="268448" y="83863"/>
                </a:cxn>
                <a:cxn ang="0">
                  <a:pos x="4625" y="64484"/>
                </a:cxn>
                <a:cxn ang="0">
                  <a:pos x="34122" y="81757"/>
                </a:cxn>
                <a:cxn ang="0">
                  <a:pos x="69354" y="107923"/>
                </a:cxn>
                <a:cxn ang="0">
                  <a:pos x="53787" y="164343"/>
                </a:cxn>
                <a:cxn ang="0">
                  <a:pos x="56245" y="168431"/>
                </a:cxn>
                <a:cxn ang="0">
                  <a:pos x="157845" y="179879"/>
                </a:cxn>
                <a:cxn ang="0">
                  <a:pos x="200451" y="219946"/>
                </a:cxn>
                <a:cxn ang="0">
                  <a:pos x="184064" y="282907"/>
                </a:cxn>
                <a:cxn ang="0">
                  <a:pos x="121793" y="318068"/>
                </a:cxn>
                <a:cxn ang="0">
                  <a:pos x="22651" y="196233"/>
                </a:cxn>
                <a:cxn ang="0">
                  <a:pos x="7083" y="93205"/>
                </a:cxn>
                <a:cxn ang="0">
                  <a:pos x="4625" y="64484"/>
                </a:cxn>
                <a:cxn ang="0">
                  <a:pos x="130209" y="44632"/>
                </a:cxn>
                <a:cxn ang="0">
                  <a:pos x="209464" y="86053"/>
                </a:cxn>
                <a:cxn ang="0">
                  <a:pos x="247000" y="126243"/>
                </a:cxn>
                <a:cxn ang="0">
                  <a:pos x="160504" y="148389"/>
                </a:cxn>
                <a:cxn ang="0">
                  <a:pos x="130209" y="44632"/>
                </a:cxn>
                <a:cxn ang="0">
                  <a:pos x="62781" y="22976"/>
                </a:cxn>
                <a:cxn ang="0">
                  <a:pos x="89690" y="70483"/>
                </a:cxn>
                <a:cxn ang="0">
                  <a:pos x="154925" y="167954"/>
                </a:cxn>
                <a:cxn ang="0">
                  <a:pos x="77459" y="93417"/>
                </a:cxn>
                <a:cxn ang="0">
                  <a:pos x="37502" y="65569"/>
                </a:cxn>
                <a:cxn ang="0">
                  <a:pos x="62781" y="22976"/>
                </a:cxn>
                <a:cxn ang="0">
                  <a:pos x="90673" y="287"/>
                </a:cxn>
                <a:cxn ang="0">
                  <a:pos x="219899" y="86476"/>
                </a:cxn>
                <a:cxn ang="0">
                  <a:pos x="120443" y="82396"/>
                </a:cxn>
                <a:cxn ang="0">
                  <a:pos x="90031" y="57096"/>
                </a:cxn>
                <a:cxn ang="0">
                  <a:pos x="71126" y="20371"/>
                </a:cxn>
                <a:cxn ang="0">
                  <a:pos x="90673" y="287"/>
                </a:cxn>
              </a:cxnLst>
              <a:rect l="0" t="0" r="0" b="0"/>
              <a:pathLst>
                <a:path w="403978" h="336627">
                  <a:moveTo>
                    <a:pt x="391194" y="174152"/>
                  </a:moveTo>
                  <a:cubicBezTo>
                    <a:pt x="418521" y="173348"/>
                    <a:pt x="399971" y="212875"/>
                    <a:pt x="355205" y="222067"/>
                  </a:cubicBezTo>
                  <a:cubicBezTo>
                    <a:pt x="341305" y="224519"/>
                    <a:pt x="343758" y="222885"/>
                    <a:pt x="335582" y="232690"/>
                  </a:cubicBezTo>
                  <a:cubicBezTo>
                    <a:pt x="271805" y="304594"/>
                    <a:pt x="193312" y="365876"/>
                    <a:pt x="184318" y="321753"/>
                  </a:cubicBezTo>
                  <a:cubicBezTo>
                    <a:pt x="183500" y="275996"/>
                    <a:pt x="205576" y="288252"/>
                    <a:pt x="221929" y="267825"/>
                  </a:cubicBezTo>
                  <a:cubicBezTo>
                    <a:pt x="253817" y="209811"/>
                    <a:pt x="230923" y="194286"/>
                    <a:pt x="315958" y="196737"/>
                  </a:cubicBezTo>
                  <a:cubicBezTo>
                    <a:pt x="329858" y="196737"/>
                    <a:pt x="336399" y="197555"/>
                    <a:pt x="347846" y="191018"/>
                  </a:cubicBezTo>
                  <a:cubicBezTo>
                    <a:pt x="367878" y="179170"/>
                    <a:pt x="382085" y="174421"/>
                    <a:pt x="391194" y="174152"/>
                  </a:cubicBezTo>
                  <a:close/>
                  <a:moveTo>
                    <a:pt x="268448" y="83863"/>
                  </a:moveTo>
                  <a:cubicBezTo>
                    <a:pt x="362912" y="78206"/>
                    <a:pt x="424660" y="166568"/>
                    <a:pt x="334780" y="185925"/>
                  </a:cubicBezTo>
                  <a:cubicBezTo>
                    <a:pt x="322453" y="189203"/>
                    <a:pt x="313414" y="187564"/>
                    <a:pt x="301087" y="186745"/>
                  </a:cubicBezTo>
                  <a:cubicBezTo>
                    <a:pt x="256712" y="184287"/>
                    <a:pt x="240277" y="202313"/>
                    <a:pt x="232059" y="218700"/>
                  </a:cubicBezTo>
                  <a:cubicBezTo>
                    <a:pt x="221376" y="242461"/>
                    <a:pt x="232881" y="260487"/>
                    <a:pt x="193436" y="278513"/>
                  </a:cubicBezTo>
                  <a:cubicBezTo>
                    <a:pt x="182753" y="280151"/>
                    <a:pt x="183575" y="265403"/>
                    <a:pt x="191792" y="256390"/>
                  </a:cubicBezTo>
                  <a:cubicBezTo>
                    <a:pt x="199188" y="249016"/>
                    <a:pt x="210693" y="244100"/>
                    <a:pt x="211515" y="233448"/>
                  </a:cubicBezTo>
                  <a:cubicBezTo>
                    <a:pt x="212337" y="208048"/>
                    <a:pt x="180288" y="173635"/>
                    <a:pt x="161387" y="171177"/>
                  </a:cubicBezTo>
                  <a:cubicBezTo>
                    <a:pt x="158100" y="162983"/>
                    <a:pt x="178644" y="135945"/>
                    <a:pt x="188505" y="131848"/>
                  </a:cubicBezTo>
                  <a:cubicBezTo>
                    <a:pt x="239455" y="108906"/>
                    <a:pt x="300265" y="172816"/>
                    <a:pt x="226307" y="92519"/>
                  </a:cubicBezTo>
                  <a:cubicBezTo>
                    <a:pt x="240790" y="87398"/>
                    <a:pt x="254953" y="84671"/>
                    <a:pt x="268448" y="83863"/>
                  </a:cubicBezTo>
                  <a:close/>
                  <a:moveTo>
                    <a:pt x="4625" y="64484"/>
                  </a:moveTo>
                  <a:cubicBezTo>
                    <a:pt x="10770" y="62133"/>
                    <a:pt x="22241" y="67448"/>
                    <a:pt x="34122" y="81757"/>
                  </a:cubicBezTo>
                  <a:cubicBezTo>
                    <a:pt x="46412" y="95658"/>
                    <a:pt x="75090" y="91569"/>
                    <a:pt x="69354" y="107923"/>
                  </a:cubicBezTo>
                  <a:cubicBezTo>
                    <a:pt x="66077" y="122641"/>
                    <a:pt x="48051" y="152078"/>
                    <a:pt x="53787" y="164343"/>
                  </a:cubicBezTo>
                  <a:cubicBezTo>
                    <a:pt x="56245" y="168431"/>
                    <a:pt x="56245" y="168431"/>
                    <a:pt x="56245" y="168431"/>
                  </a:cubicBezTo>
                  <a:cubicBezTo>
                    <a:pt x="67716" y="196233"/>
                    <a:pt x="118516" y="172520"/>
                    <a:pt x="157845" y="179879"/>
                  </a:cubicBezTo>
                  <a:cubicBezTo>
                    <a:pt x="176690" y="183150"/>
                    <a:pt x="192257" y="200321"/>
                    <a:pt x="200451" y="219946"/>
                  </a:cubicBezTo>
                  <a:cubicBezTo>
                    <a:pt x="216838" y="256741"/>
                    <a:pt x="166038" y="242023"/>
                    <a:pt x="184064" y="282907"/>
                  </a:cubicBezTo>
                  <a:cubicBezTo>
                    <a:pt x="185703" y="317250"/>
                    <a:pt x="118516" y="309073"/>
                    <a:pt x="121793" y="318068"/>
                  </a:cubicBezTo>
                  <a:cubicBezTo>
                    <a:pt x="139819" y="378576"/>
                    <a:pt x="25928" y="266554"/>
                    <a:pt x="22651" y="196233"/>
                  </a:cubicBezTo>
                  <a:cubicBezTo>
                    <a:pt x="21012" y="150442"/>
                    <a:pt x="31664" y="115282"/>
                    <a:pt x="7083" y="93205"/>
                  </a:cubicBezTo>
                  <a:cubicBezTo>
                    <a:pt x="-2339" y="76851"/>
                    <a:pt x="-1520" y="66834"/>
                    <a:pt x="4625" y="64484"/>
                  </a:cubicBezTo>
                  <a:close/>
                  <a:moveTo>
                    <a:pt x="130209" y="44632"/>
                  </a:moveTo>
                  <a:cubicBezTo>
                    <a:pt x="146223" y="41762"/>
                    <a:pt x="180496" y="63087"/>
                    <a:pt x="209464" y="86053"/>
                  </a:cubicBezTo>
                  <a:cubicBezTo>
                    <a:pt x="228232" y="101637"/>
                    <a:pt x="237208" y="114760"/>
                    <a:pt x="247000" y="126243"/>
                  </a:cubicBezTo>
                  <a:cubicBezTo>
                    <a:pt x="211912" y="116401"/>
                    <a:pt x="192328" y="107379"/>
                    <a:pt x="160504" y="148389"/>
                  </a:cubicBezTo>
                  <a:cubicBezTo>
                    <a:pt x="116439" y="74570"/>
                    <a:pt x="114195" y="47503"/>
                    <a:pt x="130209" y="44632"/>
                  </a:cubicBezTo>
                  <a:close/>
                  <a:moveTo>
                    <a:pt x="62781" y="22976"/>
                  </a:moveTo>
                  <a:cubicBezTo>
                    <a:pt x="68489" y="45091"/>
                    <a:pt x="74197" y="59835"/>
                    <a:pt x="89690" y="70483"/>
                  </a:cubicBezTo>
                  <a:cubicBezTo>
                    <a:pt x="121492" y="95875"/>
                    <a:pt x="146771" y="124543"/>
                    <a:pt x="154925" y="167954"/>
                  </a:cubicBezTo>
                  <a:cubicBezTo>
                    <a:pt x="5700" y="176964"/>
                    <a:pt x="89690" y="152392"/>
                    <a:pt x="77459" y="93417"/>
                  </a:cubicBezTo>
                  <a:cubicBezTo>
                    <a:pt x="69304" y="74578"/>
                    <a:pt x="47287" y="87684"/>
                    <a:pt x="37502" y="65569"/>
                  </a:cubicBezTo>
                  <a:cubicBezTo>
                    <a:pt x="33425" y="55740"/>
                    <a:pt x="58704" y="25433"/>
                    <a:pt x="62781" y="22976"/>
                  </a:cubicBezTo>
                  <a:close/>
                  <a:moveTo>
                    <a:pt x="90673" y="287"/>
                  </a:moveTo>
                  <a:cubicBezTo>
                    <a:pt x="131899" y="-3806"/>
                    <a:pt x="222365" y="36285"/>
                    <a:pt x="219899" y="86476"/>
                  </a:cubicBezTo>
                  <a:cubicBezTo>
                    <a:pt x="216611" y="73418"/>
                    <a:pt x="73591" y="-22067"/>
                    <a:pt x="120443" y="82396"/>
                  </a:cubicBezTo>
                  <a:cubicBezTo>
                    <a:pt x="108935" y="71786"/>
                    <a:pt x="97428" y="66073"/>
                    <a:pt x="90031" y="57096"/>
                  </a:cubicBezTo>
                  <a:cubicBezTo>
                    <a:pt x="77701" y="43222"/>
                    <a:pt x="72769" y="29348"/>
                    <a:pt x="71126" y="20371"/>
                  </a:cubicBezTo>
                  <a:cubicBezTo>
                    <a:pt x="68660" y="7925"/>
                    <a:pt x="76931" y="1651"/>
                    <a:pt x="90673" y="287"/>
                  </a:cubicBezTo>
                  <a:close/>
                </a:path>
              </a:pathLst>
            </a:custGeom>
            <a:solidFill>
              <a:srgbClr val="F4B4D0"/>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51" name="Freeform 965"/>
            <p:cNvSpPr/>
            <p:nvPr/>
          </p:nvSpPr>
          <p:spPr>
            <a:xfrm>
              <a:off x="373064" y="1413626"/>
              <a:ext cx="28575" cy="30163"/>
            </a:xfrm>
            <a:custGeom>
              <a:cxnLst>
                <a:cxn ang="0">
                  <a:pos x="26126" y="2446"/>
                </a:cxn>
                <a:cxn ang="0">
                  <a:pos x="9797" y="10598"/>
                </a:cxn>
                <a:cxn ang="0">
                  <a:pos x="2449" y="27717"/>
                </a:cxn>
                <a:cxn ang="0">
                  <a:pos x="18778" y="18750"/>
                </a:cxn>
                <a:cxn ang="0">
                  <a:pos x="26126" y="2446"/>
                </a:cxn>
              </a:cxnLst>
              <a:rect l="0" t="0" r="0" b="0"/>
              <a:pathLst>
                <a:path w="35" h="37">
                  <a:moveTo>
                    <a:pt x="32" y="3"/>
                  </a:moveTo>
                  <a:cubicBezTo>
                    <a:pt x="29" y="0"/>
                    <a:pt x="20" y="4"/>
                    <a:pt x="12" y="13"/>
                  </a:cubicBezTo>
                  <a:cubicBezTo>
                    <a:pt x="4" y="22"/>
                    <a:pt x="0" y="31"/>
                    <a:pt x="3" y="34"/>
                  </a:cubicBezTo>
                  <a:cubicBezTo>
                    <a:pt x="6" y="37"/>
                    <a:pt x="15" y="32"/>
                    <a:pt x="23" y="23"/>
                  </a:cubicBezTo>
                  <a:cubicBezTo>
                    <a:pt x="31" y="15"/>
                    <a:pt x="35" y="5"/>
                    <a:pt x="32" y="3"/>
                  </a:cubicBezTo>
                  <a:close/>
                </a:path>
              </a:pathLst>
            </a:custGeom>
            <a:solidFill>
              <a:srgbClr val="006338"/>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52" name="Freeform 967"/>
            <p:cNvSpPr/>
            <p:nvPr/>
          </p:nvSpPr>
          <p:spPr>
            <a:xfrm>
              <a:off x="1" y="677026"/>
              <a:ext cx="171450" cy="219075"/>
            </a:xfrm>
            <a:custGeom>
              <a:cxnLst>
                <a:cxn ang="0">
                  <a:pos x="56603" y="219075"/>
                </a:cxn>
                <a:cxn ang="0">
                  <a:pos x="120589" y="165941"/>
                </a:cxn>
                <a:cxn ang="0">
                  <a:pos x="111566" y="161036"/>
                </a:cxn>
                <a:cxn ang="0">
                  <a:pos x="50040" y="170846"/>
                </a:cxn>
                <a:cxn ang="0">
                  <a:pos x="49220" y="170846"/>
                </a:cxn>
                <a:cxn ang="0">
                  <a:pos x="107464" y="159402"/>
                </a:cxn>
                <a:cxn ang="0">
                  <a:pos x="85315" y="145505"/>
                </a:cxn>
                <a:cxn ang="0">
                  <a:pos x="30352" y="137331"/>
                </a:cxn>
                <a:cxn ang="0">
                  <a:pos x="30352" y="137331"/>
                </a:cxn>
                <a:cxn ang="0">
                  <a:pos x="82033" y="142235"/>
                </a:cxn>
                <a:cxn ang="0">
                  <a:pos x="70549" y="129156"/>
                </a:cxn>
                <a:cxn ang="0">
                  <a:pos x="37735" y="112807"/>
                </a:cxn>
                <a:cxn ang="0">
                  <a:pos x="37735" y="112807"/>
                </a:cxn>
                <a:cxn ang="0">
                  <a:pos x="69728" y="126704"/>
                </a:cxn>
                <a:cxn ang="0">
                  <a:pos x="55783" y="104633"/>
                </a:cxn>
                <a:cxn ang="0">
                  <a:pos x="36095" y="0"/>
                </a:cxn>
                <a:cxn ang="0">
                  <a:pos x="18868" y="23706"/>
                </a:cxn>
                <a:cxn ang="0">
                  <a:pos x="9024" y="51499"/>
                </a:cxn>
                <a:cxn ang="0">
                  <a:pos x="3281" y="80927"/>
                </a:cxn>
                <a:cxn ang="0">
                  <a:pos x="0" y="120982"/>
                </a:cxn>
                <a:cxn ang="0">
                  <a:pos x="2461" y="152045"/>
                </a:cxn>
                <a:cxn ang="0">
                  <a:pos x="13125" y="178203"/>
                </a:cxn>
                <a:cxn ang="0">
                  <a:pos x="27071" y="201909"/>
                </a:cxn>
                <a:cxn ang="0">
                  <a:pos x="58244" y="216623"/>
                </a:cxn>
                <a:cxn ang="0">
                  <a:pos x="56603" y="219075"/>
                </a:cxn>
              </a:cxnLst>
              <a:rect l="0" t="0" r="0" b="0"/>
              <a:pathLst>
                <a:path w="209" h="268">
                  <a:moveTo>
                    <a:pt x="69" y="268"/>
                  </a:moveTo>
                  <a:cubicBezTo>
                    <a:pt x="77" y="266"/>
                    <a:pt x="209" y="238"/>
                    <a:pt x="147" y="203"/>
                  </a:cubicBezTo>
                  <a:cubicBezTo>
                    <a:pt x="143" y="201"/>
                    <a:pt x="140" y="199"/>
                    <a:pt x="136" y="197"/>
                  </a:cubicBezTo>
                  <a:cubicBezTo>
                    <a:pt x="113" y="209"/>
                    <a:pt x="86" y="211"/>
                    <a:pt x="61" y="209"/>
                  </a:cubicBezTo>
                  <a:cubicBezTo>
                    <a:pt x="60" y="209"/>
                    <a:pt x="60" y="209"/>
                    <a:pt x="60" y="209"/>
                  </a:cubicBezTo>
                  <a:cubicBezTo>
                    <a:pt x="96" y="209"/>
                    <a:pt x="110" y="205"/>
                    <a:pt x="131" y="195"/>
                  </a:cubicBezTo>
                  <a:cubicBezTo>
                    <a:pt x="117" y="187"/>
                    <a:pt x="113" y="186"/>
                    <a:pt x="104" y="178"/>
                  </a:cubicBezTo>
                  <a:cubicBezTo>
                    <a:pt x="83" y="182"/>
                    <a:pt x="58" y="175"/>
                    <a:pt x="37" y="168"/>
                  </a:cubicBezTo>
                  <a:cubicBezTo>
                    <a:pt x="37" y="168"/>
                    <a:pt x="37" y="168"/>
                    <a:pt x="37" y="168"/>
                  </a:cubicBezTo>
                  <a:cubicBezTo>
                    <a:pt x="66" y="175"/>
                    <a:pt x="81" y="178"/>
                    <a:pt x="100" y="174"/>
                  </a:cubicBezTo>
                  <a:cubicBezTo>
                    <a:pt x="96" y="170"/>
                    <a:pt x="92" y="166"/>
                    <a:pt x="86" y="158"/>
                  </a:cubicBezTo>
                  <a:cubicBezTo>
                    <a:pt x="72" y="156"/>
                    <a:pt x="58" y="147"/>
                    <a:pt x="46" y="138"/>
                  </a:cubicBezTo>
                  <a:cubicBezTo>
                    <a:pt x="46" y="138"/>
                    <a:pt x="46" y="138"/>
                    <a:pt x="46" y="138"/>
                  </a:cubicBezTo>
                  <a:cubicBezTo>
                    <a:pt x="63" y="149"/>
                    <a:pt x="71" y="153"/>
                    <a:pt x="85" y="155"/>
                  </a:cubicBezTo>
                  <a:cubicBezTo>
                    <a:pt x="80" y="148"/>
                    <a:pt x="75" y="139"/>
                    <a:pt x="68" y="128"/>
                  </a:cubicBezTo>
                  <a:cubicBezTo>
                    <a:pt x="49" y="94"/>
                    <a:pt x="42" y="50"/>
                    <a:pt x="44" y="0"/>
                  </a:cubicBezTo>
                  <a:cubicBezTo>
                    <a:pt x="38" y="9"/>
                    <a:pt x="30" y="44"/>
                    <a:pt x="23" y="29"/>
                  </a:cubicBezTo>
                  <a:cubicBezTo>
                    <a:pt x="23" y="35"/>
                    <a:pt x="22" y="75"/>
                    <a:pt x="11" y="63"/>
                  </a:cubicBezTo>
                  <a:cubicBezTo>
                    <a:pt x="13" y="70"/>
                    <a:pt x="16" y="113"/>
                    <a:pt x="4" y="99"/>
                  </a:cubicBezTo>
                  <a:cubicBezTo>
                    <a:pt x="6" y="108"/>
                    <a:pt x="17" y="159"/>
                    <a:pt x="0" y="148"/>
                  </a:cubicBezTo>
                  <a:cubicBezTo>
                    <a:pt x="5" y="156"/>
                    <a:pt x="25" y="190"/>
                    <a:pt x="3" y="186"/>
                  </a:cubicBezTo>
                  <a:cubicBezTo>
                    <a:pt x="10" y="191"/>
                    <a:pt x="38" y="222"/>
                    <a:pt x="16" y="218"/>
                  </a:cubicBezTo>
                  <a:cubicBezTo>
                    <a:pt x="24" y="224"/>
                    <a:pt x="53" y="244"/>
                    <a:pt x="33" y="247"/>
                  </a:cubicBezTo>
                  <a:cubicBezTo>
                    <a:pt x="48" y="251"/>
                    <a:pt x="57" y="259"/>
                    <a:pt x="71" y="265"/>
                  </a:cubicBezTo>
                  <a:cubicBezTo>
                    <a:pt x="74" y="266"/>
                    <a:pt x="70" y="267"/>
                    <a:pt x="69" y="268"/>
                  </a:cubicBezTo>
                  <a:close/>
                </a:path>
              </a:pathLst>
            </a:custGeom>
            <a:solidFill>
              <a:srgbClr val="006038"/>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53" name="任意多边形 42"/>
            <p:cNvSpPr/>
            <p:nvPr/>
          </p:nvSpPr>
          <p:spPr>
            <a:xfrm>
              <a:off x="0" y="307138"/>
              <a:ext cx="717550" cy="1127125"/>
            </a:xfrm>
            <a:custGeom>
              <a:cxnLst>
                <a:cxn ang="0">
                  <a:pos x="575340" y="708025"/>
                </a:cxn>
                <a:cxn ang="0">
                  <a:pos x="593265" y="732688"/>
                </a:cxn>
                <a:cxn ang="0">
                  <a:pos x="606301" y="771327"/>
                </a:cxn>
                <a:cxn ang="0">
                  <a:pos x="611189" y="805033"/>
                </a:cxn>
                <a:cxn ang="0">
                  <a:pos x="609560" y="856003"/>
                </a:cxn>
                <a:cxn ang="0">
                  <a:pos x="591635" y="897108"/>
                </a:cxn>
                <a:cxn ang="0">
                  <a:pos x="553342" y="925882"/>
                </a:cxn>
                <a:cxn ang="0">
                  <a:pos x="491421" y="874912"/>
                </a:cxn>
                <a:cxn ang="0">
                  <a:pos x="500383" y="869979"/>
                </a:cxn>
                <a:cxn ang="0">
                  <a:pos x="561489" y="879844"/>
                </a:cxn>
                <a:cxn ang="0">
                  <a:pos x="562304" y="879844"/>
                </a:cxn>
                <a:cxn ang="0">
                  <a:pos x="504457" y="868335"/>
                </a:cxn>
                <a:cxn ang="0">
                  <a:pos x="526455" y="854359"/>
                </a:cxn>
                <a:cxn ang="0">
                  <a:pos x="581043" y="845316"/>
                </a:cxn>
                <a:cxn ang="0">
                  <a:pos x="529714" y="851071"/>
                </a:cxn>
                <a:cxn ang="0">
                  <a:pos x="541121" y="837095"/>
                </a:cxn>
                <a:cxn ang="0">
                  <a:pos x="548271" y="833668"/>
                </a:cxn>
                <a:cxn ang="0">
                  <a:pos x="556906" y="831238"/>
                </a:cxn>
                <a:cxn ang="0">
                  <a:pos x="573711" y="821475"/>
                </a:cxn>
                <a:cxn ang="0">
                  <a:pos x="548271" y="833668"/>
                </a:cxn>
                <a:cxn ang="0">
                  <a:pos x="541935" y="835451"/>
                </a:cxn>
                <a:cxn ang="0">
                  <a:pos x="555786" y="813254"/>
                </a:cxn>
                <a:cxn ang="0">
                  <a:pos x="575340" y="708025"/>
                </a:cxn>
                <a:cxn ang="0">
                  <a:pos x="265555" y="631988"/>
                </a:cxn>
                <a:cxn ang="0">
                  <a:pos x="293689" y="661940"/>
                </a:cxn>
                <a:cxn ang="0">
                  <a:pos x="286296" y="687292"/>
                </a:cxn>
                <a:cxn ang="0">
                  <a:pos x="264117" y="714279"/>
                </a:cxn>
                <a:cxn ang="0">
                  <a:pos x="234545" y="729000"/>
                </a:cxn>
                <a:cxn ang="0">
                  <a:pos x="200045" y="733089"/>
                </a:cxn>
                <a:cxn ang="0">
                  <a:pos x="169651" y="738814"/>
                </a:cxn>
                <a:cxn ang="0">
                  <a:pos x="152401" y="744538"/>
                </a:cxn>
                <a:cxn ang="0">
                  <a:pos x="180330" y="701195"/>
                </a:cxn>
                <a:cxn ang="0">
                  <a:pos x="223867" y="654580"/>
                </a:cxn>
                <a:cxn ang="0">
                  <a:pos x="228695" y="667330"/>
                </a:cxn>
                <a:cxn ang="0">
                  <a:pos x="233460" y="696316"/>
                </a:cxn>
                <a:cxn ang="0">
                  <a:pos x="233724" y="698741"/>
                </a:cxn>
                <a:cxn ang="0">
                  <a:pos x="233724" y="697923"/>
                </a:cxn>
                <a:cxn ang="0">
                  <a:pos x="233460" y="696316"/>
                </a:cxn>
                <a:cxn ang="0">
                  <a:pos x="230952" y="673287"/>
                </a:cxn>
                <a:cxn ang="0">
                  <a:pos x="228695" y="667330"/>
                </a:cxn>
                <a:cxn ang="0">
                  <a:pos x="226331" y="652944"/>
                </a:cxn>
                <a:cxn ang="0">
                  <a:pos x="265555" y="631988"/>
                </a:cxn>
                <a:cxn ang="0">
                  <a:pos x="267495" y="384175"/>
                </a:cxn>
                <a:cxn ang="0">
                  <a:pos x="283927" y="407739"/>
                </a:cxn>
                <a:cxn ang="0">
                  <a:pos x="296251" y="434554"/>
                </a:cxn>
                <a:cxn ang="0">
                  <a:pos x="306932" y="464619"/>
                </a:cxn>
                <a:cxn ang="0">
                  <a:pos x="314326" y="498746"/>
                </a:cxn>
                <a:cxn ang="0">
                  <a:pos x="308575" y="535311"/>
                </a:cxn>
                <a:cxn ang="0">
                  <a:pos x="241203" y="555625"/>
                </a:cxn>
                <a:cxn ang="0">
                  <a:pos x="229701" y="516622"/>
                </a:cxn>
                <a:cxn ang="0">
                  <a:pos x="247533" y="510046"/>
                </a:cxn>
                <a:cxn ang="0">
                  <a:pos x="252603" y="509005"/>
                </a:cxn>
                <a:cxn ang="0">
                  <a:pos x="265511" y="503417"/>
                </a:cxn>
                <a:cxn ang="0">
                  <a:pos x="278175" y="498746"/>
                </a:cxn>
                <a:cxn ang="0">
                  <a:pos x="278175" y="497934"/>
                </a:cxn>
                <a:cxn ang="0">
                  <a:pos x="265511" y="503417"/>
                </a:cxn>
                <a:cxn ang="0">
                  <a:pos x="247533" y="510046"/>
                </a:cxn>
                <a:cxn ang="0">
                  <a:pos x="231344" y="513372"/>
                </a:cxn>
                <a:cxn ang="0">
                  <a:pos x="248598" y="482495"/>
                </a:cxn>
                <a:cxn ang="0">
                  <a:pos x="282284" y="464619"/>
                </a:cxn>
                <a:cxn ang="0">
                  <a:pos x="283105" y="463806"/>
                </a:cxn>
                <a:cxn ang="0">
                  <a:pos x="250241" y="480057"/>
                </a:cxn>
                <a:cxn ang="0">
                  <a:pos x="263387" y="431304"/>
                </a:cxn>
                <a:cxn ang="0">
                  <a:pos x="267495" y="384175"/>
                </a:cxn>
                <a:cxn ang="0">
                  <a:pos x="36095" y="369888"/>
                </a:cxn>
                <a:cxn ang="0">
                  <a:pos x="55783" y="474521"/>
                </a:cxn>
                <a:cxn ang="0">
                  <a:pos x="69728" y="496592"/>
                </a:cxn>
                <a:cxn ang="0">
                  <a:pos x="60453" y="494014"/>
                </a:cxn>
                <a:cxn ang="0">
                  <a:pos x="37735" y="482696"/>
                </a:cxn>
                <a:cxn ang="0">
                  <a:pos x="54655" y="492403"/>
                </a:cxn>
                <a:cxn ang="0">
                  <a:pos x="60453" y="494014"/>
                </a:cxn>
                <a:cxn ang="0">
                  <a:pos x="70549" y="499044"/>
                </a:cxn>
                <a:cxn ang="0">
                  <a:pos x="82033" y="512124"/>
                </a:cxn>
                <a:cxn ang="0">
                  <a:pos x="30352" y="507219"/>
                </a:cxn>
                <a:cxn ang="0">
                  <a:pos x="85315" y="515393"/>
                </a:cxn>
                <a:cxn ang="0">
                  <a:pos x="107464" y="529290"/>
                </a:cxn>
                <a:cxn ang="0">
                  <a:pos x="49220" y="540734"/>
                </a:cxn>
                <a:cxn ang="0">
                  <a:pos x="50040" y="540734"/>
                </a:cxn>
                <a:cxn ang="0">
                  <a:pos x="111565" y="530925"/>
                </a:cxn>
                <a:cxn ang="0">
                  <a:pos x="120589" y="535829"/>
                </a:cxn>
                <a:cxn ang="0">
                  <a:pos x="56603" y="588963"/>
                </a:cxn>
                <a:cxn ang="0">
                  <a:pos x="58244" y="586511"/>
                </a:cxn>
                <a:cxn ang="0">
                  <a:pos x="27071" y="571797"/>
                </a:cxn>
                <a:cxn ang="0">
                  <a:pos x="13125" y="548091"/>
                </a:cxn>
                <a:cxn ang="0">
                  <a:pos x="2461" y="521933"/>
                </a:cxn>
                <a:cxn ang="0">
                  <a:pos x="0" y="490870"/>
                </a:cxn>
                <a:cxn ang="0">
                  <a:pos x="3281" y="450815"/>
                </a:cxn>
                <a:cxn ang="0">
                  <a:pos x="9024" y="421387"/>
                </a:cxn>
                <a:cxn ang="0">
                  <a:pos x="18868" y="393594"/>
                </a:cxn>
                <a:cxn ang="0">
                  <a:pos x="36095" y="369888"/>
                </a:cxn>
                <a:cxn ang="0">
                  <a:pos x="511729" y="354916"/>
                </a:cxn>
                <a:cxn ang="0">
                  <a:pos x="525677" y="405556"/>
                </a:cxn>
                <a:cxn ang="0">
                  <a:pos x="525677" y="404726"/>
                </a:cxn>
                <a:cxn ang="0">
                  <a:pos x="515831" y="354916"/>
                </a:cxn>
                <a:cxn ang="0">
                  <a:pos x="540446" y="365708"/>
                </a:cxn>
                <a:cxn ang="0">
                  <a:pos x="549472" y="398914"/>
                </a:cxn>
                <a:cxn ang="0">
                  <a:pos x="549472" y="398084"/>
                </a:cxn>
                <a:cxn ang="0">
                  <a:pos x="542087" y="367368"/>
                </a:cxn>
                <a:cxn ang="0">
                  <a:pos x="583113" y="406386"/>
                </a:cxn>
                <a:cxn ang="0">
                  <a:pos x="592138" y="435442"/>
                </a:cxn>
                <a:cxn ang="0">
                  <a:pos x="565882" y="436272"/>
                </a:cxn>
                <a:cxn ang="0">
                  <a:pos x="540446" y="439593"/>
                </a:cxn>
                <a:cxn ang="0">
                  <a:pos x="511729" y="442913"/>
                </a:cxn>
                <a:cxn ang="0">
                  <a:pos x="487113" y="436272"/>
                </a:cxn>
                <a:cxn ang="0">
                  <a:pos x="462498" y="417178"/>
                </a:cxn>
                <a:cxn ang="0">
                  <a:pos x="474806" y="358236"/>
                </a:cxn>
                <a:cxn ang="0">
                  <a:pos x="511729" y="354916"/>
                </a:cxn>
                <a:cxn ang="0">
                  <a:pos x="476696" y="157163"/>
                </a:cxn>
                <a:cxn ang="0">
                  <a:pos x="451105" y="207949"/>
                </a:cxn>
                <a:cxn ang="0">
                  <a:pos x="462662" y="262830"/>
                </a:cxn>
                <a:cxn ang="0">
                  <a:pos x="433769" y="245629"/>
                </a:cxn>
                <a:cxn ang="0">
                  <a:pos x="464313" y="266107"/>
                </a:cxn>
                <a:cxn ang="0">
                  <a:pos x="477521" y="289042"/>
                </a:cxn>
                <a:cxn ang="0">
                  <a:pos x="479172" y="293957"/>
                </a:cxn>
                <a:cxn ang="0">
                  <a:pos x="455955" y="292114"/>
                </a:cxn>
                <a:cxn ang="0">
                  <a:pos x="444559" y="288231"/>
                </a:cxn>
                <a:cxn ang="0">
                  <a:pos x="427991" y="279213"/>
                </a:cxn>
                <a:cxn ang="0">
                  <a:pos x="427165" y="279213"/>
                </a:cxn>
                <a:cxn ang="0">
                  <a:pos x="444462" y="288198"/>
                </a:cxn>
                <a:cxn ang="0">
                  <a:pos x="444559" y="288231"/>
                </a:cxn>
                <a:cxn ang="0">
                  <a:pos x="452446" y="292524"/>
                </a:cxn>
                <a:cxn ang="0">
                  <a:pos x="479998" y="297233"/>
                </a:cxn>
                <a:cxn ang="0">
                  <a:pos x="405702" y="318531"/>
                </a:cxn>
                <a:cxn ang="0">
                  <a:pos x="387541" y="295595"/>
                </a:cxn>
                <a:cxn ang="0">
                  <a:pos x="382588" y="262830"/>
                </a:cxn>
                <a:cxn ang="0">
                  <a:pos x="394145" y="230065"/>
                </a:cxn>
                <a:cxn ang="0">
                  <a:pos x="410655" y="203853"/>
                </a:cxn>
                <a:cxn ang="0">
                  <a:pos x="434595" y="181737"/>
                </a:cxn>
                <a:cxn ang="0">
                  <a:pos x="451105" y="166993"/>
                </a:cxn>
                <a:cxn ang="0">
                  <a:pos x="476696" y="157163"/>
                </a:cxn>
                <a:cxn ang="0">
                  <a:pos x="713441" y="22225"/>
                </a:cxn>
                <a:cxn ang="0">
                  <a:pos x="717550" y="63039"/>
                </a:cxn>
                <a:cxn ang="0">
                  <a:pos x="715085" y="95690"/>
                </a:cxn>
                <a:cxn ang="0">
                  <a:pos x="704402" y="125075"/>
                </a:cxn>
                <a:cxn ang="0">
                  <a:pos x="710976" y="121810"/>
                </a:cxn>
                <a:cxn ang="0">
                  <a:pos x="706867" y="160175"/>
                </a:cxn>
                <a:cxn ang="0">
                  <a:pos x="698650" y="187928"/>
                </a:cxn>
                <a:cxn ang="0">
                  <a:pos x="683036" y="216497"/>
                </a:cxn>
                <a:cxn ang="0">
                  <a:pos x="664957" y="235272"/>
                </a:cxn>
                <a:cxn ang="0">
                  <a:pos x="623047" y="248332"/>
                </a:cxn>
                <a:cxn ang="0">
                  <a:pos x="590998" y="209967"/>
                </a:cxn>
                <a:cxn ang="0">
                  <a:pos x="605790" y="195274"/>
                </a:cxn>
                <a:cxn ang="0">
                  <a:pos x="623540" y="192000"/>
                </a:cxn>
                <a:cxn ang="0">
                  <a:pos x="632806" y="191499"/>
                </a:cxn>
                <a:cxn ang="0">
                  <a:pos x="664135" y="184663"/>
                </a:cxn>
                <a:cxn ang="0">
                  <a:pos x="663314" y="184663"/>
                </a:cxn>
                <a:cxn ang="0">
                  <a:pos x="623540" y="192000"/>
                </a:cxn>
                <a:cxn ang="0">
                  <a:pos x="608255" y="192826"/>
                </a:cxn>
                <a:cxn ang="0">
                  <a:pos x="636195" y="162624"/>
                </a:cxn>
                <a:cxn ang="0">
                  <a:pos x="671971" y="151519"/>
                </a:cxn>
                <a:cxn ang="0">
                  <a:pos x="676462" y="150380"/>
                </a:cxn>
                <a:cxn ang="0">
                  <a:pos x="675640" y="150380"/>
                </a:cxn>
                <a:cxn ang="0">
                  <a:pos x="671971" y="151519"/>
                </a:cxn>
                <a:cxn ang="0">
                  <a:pos x="637839" y="160175"/>
                </a:cxn>
                <a:cxn ang="0">
                  <a:pos x="676462" y="105485"/>
                </a:cxn>
                <a:cxn ang="0">
                  <a:pos x="713441" y="22225"/>
                </a:cxn>
                <a:cxn ang="0">
                  <a:pos x="357909" y="0"/>
                </a:cxn>
                <a:cxn ang="0">
                  <a:pos x="370179" y="35938"/>
                </a:cxn>
                <a:cxn ang="0">
                  <a:pos x="361999" y="56356"/>
                </a:cxn>
                <a:cxn ang="0">
                  <a:pos x="328462" y="71875"/>
                </a:cxn>
                <a:cxn ang="0">
                  <a:pos x="321919" y="173970"/>
                </a:cxn>
                <a:cxn ang="0">
                  <a:pos x="346458" y="161718"/>
                </a:cxn>
                <a:cxn ang="0">
                  <a:pos x="321101" y="192755"/>
                </a:cxn>
                <a:cxn ang="0">
                  <a:pos x="321101" y="196022"/>
                </a:cxn>
                <a:cxn ang="0">
                  <a:pos x="335824" y="303017"/>
                </a:cxn>
                <a:cxn ang="0">
                  <a:pos x="348912" y="325070"/>
                </a:cxn>
                <a:cxn ang="0">
                  <a:pos x="356273" y="317719"/>
                </a:cxn>
                <a:cxn ang="0">
                  <a:pos x="353819" y="334871"/>
                </a:cxn>
                <a:cxn ang="0">
                  <a:pos x="370179" y="380609"/>
                </a:cxn>
                <a:cxn ang="0">
                  <a:pos x="388992" y="402662"/>
                </a:cxn>
                <a:cxn ang="0">
                  <a:pos x="402079" y="396127"/>
                </a:cxn>
                <a:cxn ang="0">
                  <a:pos x="389810" y="409196"/>
                </a:cxn>
                <a:cxn ang="0">
                  <a:pos x="394718" y="507206"/>
                </a:cxn>
                <a:cxn ang="0">
                  <a:pos x="510051" y="351206"/>
                </a:cxn>
                <a:cxn ang="0">
                  <a:pos x="488784" y="316902"/>
                </a:cxn>
                <a:cxn ang="0">
                  <a:pos x="473242" y="274431"/>
                </a:cxn>
                <a:cxn ang="0">
                  <a:pos x="471607" y="272797"/>
                </a:cxn>
                <a:cxn ang="0">
                  <a:pos x="523138" y="267080"/>
                </a:cxn>
                <a:cxn ang="0">
                  <a:pos x="601663" y="197655"/>
                </a:cxn>
                <a:cxn ang="0">
                  <a:pos x="528864" y="271164"/>
                </a:cxn>
                <a:cxn ang="0">
                  <a:pos x="480604" y="282598"/>
                </a:cxn>
                <a:cxn ang="0">
                  <a:pos x="514141" y="352023"/>
                </a:cxn>
                <a:cxn ang="0">
                  <a:pos x="512505" y="352023"/>
                </a:cxn>
                <a:cxn ang="0">
                  <a:pos x="427436" y="414096"/>
                </a:cxn>
                <a:cxn ang="0">
                  <a:pos x="404533" y="524358"/>
                </a:cxn>
                <a:cxn ang="0">
                  <a:pos x="419257" y="517008"/>
                </a:cxn>
                <a:cxn ang="0">
                  <a:pos x="399626" y="540694"/>
                </a:cxn>
                <a:cxn ang="0">
                  <a:pos x="392264" y="576631"/>
                </a:cxn>
                <a:cxn ang="0">
                  <a:pos x="406987" y="565196"/>
                </a:cxn>
                <a:cxn ang="0">
                  <a:pos x="391446" y="586432"/>
                </a:cxn>
                <a:cxn ang="0">
                  <a:pos x="402079" y="660757"/>
                </a:cxn>
                <a:cxn ang="0">
                  <a:pos x="416803" y="649322"/>
                </a:cxn>
                <a:cxn ang="0">
                  <a:pos x="404533" y="674642"/>
                </a:cxn>
                <a:cxn ang="0">
                  <a:pos x="402897" y="756317"/>
                </a:cxn>
                <a:cxn ang="0">
                  <a:pos x="433162" y="744883"/>
                </a:cxn>
                <a:cxn ang="0">
                  <a:pos x="415167" y="762851"/>
                </a:cxn>
                <a:cxn ang="0">
                  <a:pos x="421711" y="893533"/>
                </a:cxn>
                <a:cxn ang="0">
                  <a:pos x="487966" y="873114"/>
                </a:cxn>
                <a:cxn ang="0">
                  <a:pos x="411895" y="925386"/>
                </a:cxn>
                <a:cxn ang="0">
                  <a:pos x="381630" y="1116507"/>
                </a:cxn>
                <a:cxn ang="0">
                  <a:pos x="373451" y="1127125"/>
                </a:cxn>
                <a:cxn ang="0">
                  <a:pos x="375904" y="987460"/>
                </a:cxn>
                <a:cxn ang="0">
                  <a:pos x="362817" y="956423"/>
                </a:cxn>
                <a:cxn ang="0">
                  <a:pos x="377540" y="968674"/>
                </a:cxn>
                <a:cxn ang="0">
                  <a:pos x="402079" y="904150"/>
                </a:cxn>
                <a:cxn ang="0">
                  <a:pos x="393900" y="849428"/>
                </a:cxn>
                <a:cxn ang="0">
                  <a:pos x="371815" y="828192"/>
                </a:cxn>
                <a:cxn ang="0">
                  <a:pos x="390628" y="834726"/>
                </a:cxn>
                <a:cxn ang="0">
                  <a:pos x="385720" y="752234"/>
                </a:cxn>
                <a:cxn ang="0">
                  <a:pos x="366089" y="726914"/>
                </a:cxn>
                <a:cxn ang="0">
                  <a:pos x="381630" y="735898"/>
                </a:cxn>
                <a:cxn ang="0">
                  <a:pos x="384084" y="710579"/>
                </a:cxn>
                <a:cxn ang="0">
                  <a:pos x="316193" y="606851"/>
                </a:cxn>
                <a:cxn ang="0">
                  <a:pos x="227853" y="647689"/>
                </a:cxn>
                <a:cxn ang="0">
                  <a:pos x="264661" y="615835"/>
                </a:cxn>
                <a:cxn ang="0">
                  <a:pos x="215583" y="539060"/>
                </a:cxn>
                <a:cxn ang="0">
                  <a:pos x="119063" y="533343"/>
                </a:cxn>
                <a:cxn ang="0">
                  <a:pos x="222127" y="525992"/>
                </a:cxn>
                <a:cxn ang="0">
                  <a:pos x="276931" y="584798"/>
                </a:cxn>
                <a:cxn ang="0">
                  <a:pos x="276113" y="607668"/>
                </a:cxn>
                <a:cxn ang="0">
                  <a:pos x="387356" y="679542"/>
                </a:cxn>
                <a:cxn ang="0">
                  <a:pos x="377540" y="587249"/>
                </a:cxn>
                <a:cxn ang="0">
                  <a:pos x="360363" y="569280"/>
                </a:cxn>
                <a:cxn ang="0">
                  <a:pos x="379176" y="576631"/>
                </a:cxn>
                <a:cxn ang="0">
                  <a:pos x="382448" y="528442"/>
                </a:cxn>
                <a:cxn ang="0">
                  <a:pos x="364453" y="389593"/>
                </a:cxn>
                <a:cxn ang="0">
                  <a:pos x="345640" y="383059"/>
                </a:cxn>
                <a:cxn ang="0">
                  <a:pos x="360363" y="383876"/>
                </a:cxn>
                <a:cxn ang="0">
                  <a:pos x="358727" y="368358"/>
                </a:cxn>
                <a:cxn ang="0">
                  <a:pos x="344004" y="357740"/>
                </a:cxn>
                <a:cxn ang="0">
                  <a:pos x="356273" y="361007"/>
                </a:cxn>
                <a:cxn ang="0">
                  <a:pos x="336642" y="312818"/>
                </a:cxn>
                <a:cxn ang="0">
                  <a:pos x="332552" y="300567"/>
                </a:cxn>
                <a:cxn ang="0">
                  <a:pos x="321101" y="291583"/>
                </a:cxn>
                <a:cxn ang="0">
                  <a:pos x="330916" y="293216"/>
                </a:cxn>
                <a:cxn ang="0">
                  <a:pos x="310467" y="189488"/>
                </a:cxn>
                <a:cxn ang="0">
                  <a:pos x="308013" y="116797"/>
                </a:cxn>
                <a:cxn ang="0">
                  <a:pos x="294108" y="89027"/>
                </a:cxn>
                <a:cxn ang="0">
                  <a:pos x="310467" y="98828"/>
                </a:cxn>
                <a:cxn ang="0">
                  <a:pos x="320283" y="61257"/>
                </a:cxn>
                <a:cxn ang="0">
                  <a:pos x="313739" y="15519"/>
                </a:cxn>
                <a:cxn ang="0">
                  <a:pos x="357909" y="0"/>
                </a:cxn>
              </a:cxnLst>
              <a:rect l="0" t="0" r="0" b="0"/>
              <a:pathLst>
                <a:path w="717550" h="1127125">
                  <a:moveTo>
                    <a:pt x="575340" y="708025"/>
                  </a:moveTo>
                  <a:cubicBezTo>
                    <a:pt x="580229" y="716246"/>
                    <a:pt x="585932" y="741731"/>
                    <a:pt x="593265" y="732688"/>
                  </a:cubicBezTo>
                  <a:cubicBezTo>
                    <a:pt x="592450" y="740909"/>
                    <a:pt x="594079" y="778726"/>
                    <a:pt x="606301" y="771327"/>
                  </a:cubicBezTo>
                  <a:cubicBezTo>
                    <a:pt x="603042" y="777904"/>
                    <a:pt x="597338" y="813254"/>
                    <a:pt x="611189" y="805033"/>
                  </a:cubicBezTo>
                  <a:cubicBezTo>
                    <a:pt x="607115" y="814076"/>
                    <a:pt x="592450" y="859292"/>
                    <a:pt x="609560" y="856003"/>
                  </a:cubicBezTo>
                  <a:cubicBezTo>
                    <a:pt x="599783" y="865868"/>
                    <a:pt x="579414" y="897108"/>
                    <a:pt x="591635" y="897108"/>
                  </a:cubicBezTo>
                  <a:cubicBezTo>
                    <a:pt x="577784" y="906151"/>
                    <a:pt x="569637" y="919305"/>
                    <a:pt x="553342" y="925882"/>
                  </a:cubicBezTo>
                  <a:cubicBezTo>
                    <a:pt x="512604" y="938213"/>
                    <a:pt x="457201" y="894642"/>
                    <a:pt x="491421" y="874912"/>
                  </a:cubicBezTo>
                  <a:cubicBezTo>
                    <a:pt x="494680" y="873267"/>
                    <a:pt x="497939" y="871623"/>
                    <a:pt x="500383" y="869979"/>
                  </a:cubicBezTo>
                  <a:cubicBezTo>
                    <a:pt x="519122" y="879844"/>
                    <a:pt x="541121" y="881488"/>
                    <a:pt x="561489" y="879844"/>
                  </a:cubicBezTo>
                  <a:cubicBezTo>
                    <a:pt x="561489" y="879844"/>
                    <a:pt x="561489" y="879844"/>
                    <a:pt x="562304" y="879844"/>
                  </a:cubicBezTo>
                  <a:cubicBezTo>
                    <a:pt x="532973" y="879844"/>
                    <a:pt x="521566" y="876556"/>
                    <a:pt x="504457" y="868335"/>
                  </a:cubicBezTo>
                  <a:cubicBezTo>
                    <a:pt x="515863" y="861758"/>
                    <a:pt x="519122" y="860936"/>
                    <a:pt x="526455" y="854359"/>
                  </a:cubicBezTo>
                  <a:cubicBezTo>
                    <a:pt x="543565" y="857647"/>
                    <a:pt x="563934" y="851893"/>
                    <a:pt x="581043" y="845316"/>
                  </a:cubicBezTo>
                  <a:cubicBezTo>
                    <a:pt x="557416" y="851893"/>
                    <a:pt x="546009" y="854359"/>
                    <a:pt x="529714" y="851071"/>
                  </a:cubicBezTo>
                  <a:cubicBezTo>
                    <a:pt x="532973" y="846960"/>
                    <a:pt x="536232" y="843672"/>
                    <a:pt x="541121" y="837095"/>
                  </a:cubicBezTo>
                  <a:lnTo>
                    <a:pt x="548271" y="833668"/>
                  </a:lnTo>
                  <a:lnTo>
                    <a:pt x="556906" y="831238"/>
                  </a:lnTo>
                  <a:cubicBezTo>
                    <a:pt x="561693" y="829080"/>
                    <a:pt x="566785" y="825997"/>
                    <a:pt x="573711" y="821475"/>
                  </a:cubicBezTo>
                  <a:lnTo>
                    <a:pt x="548271" y="833668"/>
                  </a:lnTo>
                  <a:lnTo>
                    <a:pt x="541935" y="835451"/>
                  </a:lnTo>
                  <a:cubicBezTo>
                    <a:pt x="546009" y="829696"/>
                    <a:pt x="550083" y="822297"/>
                    <a:pt x="555786" y="813254"/>
                  </a:cubicBezTo>
                  <a:cubicBezTo>
                    <a:pt x="572896" y="779548"/>
                    <a:pt x="577784" y="744198"/>
                    <a:pt x="575340" y="708025"/>
                  </a:cubicBezTo>
                  <a:close/>
                  <a:moveTo>
                    <a:pt x="265555" y="631988"/>
                  </a:moveTo>
                  <a:cubicBezTo>
                    <a:pt x="280135" y="629637"/>
                    <a:pt x="292868" y="635770"/>
                    <a:pt x="293689" y="661940"/>
                  </a:cubicBezTo>
                  <a:cubicBezTo>
                    <a:pt x="292868" y="672571"/>
                    <a:pt x="291225" y="677478"/>
                    <a:pt x="286296" y="687292"/>
                  </a:cubicBezTo>
                  <a:cubicBezTo>
                    <a:pt x="278903" y="697105"/>
                    <a:pt x="269867" y="703648"/>
                    <a:pt x="264117" y="714279"/>
                  </a:cubicBezTo>
                  <a:cubicBezTo>
                    <a:pt x="264939" y="700377"/>
                    <a:pt x="237831" y="724911"/>
                    <a:pt x="234545" y="729000"/>
                  </a:cubicBezTo>
                  <a:cubicBezTo>
                    <a:pt x="239474" y="713462"/>
                    <a:pt x="206616" y="725729"/>
                    <a:pt x="200045" y="733089"/>
                  </a:cubicBezTo>
                  <a:cubicBezTo>
                    <a:pt x="206616" y="712644"/>
                    <a:pt x="175401" y="732271"/>
                    <a:pt x="169651" y="738814"/>
                  </a:cubicBezTo>
                  <a:cubicBezTo>
                    <a:pt x="173759" y="725729"/>
                    <a:pt x="156508" y="741267"/>
                    <a:pt x="152401" y="744538"/>
                  </a:cubicBezTo>
                  <a:cubicBezTo>
                    <a:pt x="152401" y="744538"/>
                    <a:pt x="152401" y="744538"/>
                    <a:pt x="180330" y="701195"/>
                  </a:cubicBezTo>
                  <a:cubicBezTo>
                    <a:pt x="196759" y="672571"/>
                    <a:pt x="201688" y="667664"/>
                    <a:pt x="223867" y="654580"/>
                  </a:cubicBezTo>
                  <a:lnTo>
                    <a:pt x="228695" y="667330"/>
                  </a:lnTo>
                  <a:lnTo>
                    <a:pt x="233460" y="696316"/>
                  </a:lnTo>
                  <a:lnTo>
                    <a:pt x="233724" y="698741"/>
                  </a:lnTo>
                  <a:cubicBezTo>
                    <a:pt x="233724" y="698741"/>
                    <a:pt x="233724" y="698741"/>
                    <a:pt x="233724" y="697923"/>
                  </a:cubicBezTo>
                  <a:lnTo>
                    <a:pt x="233460" y="696316"/>
                  </a:lnTo>
                  <a:lnTo>
                    <a:pt x="230952" y="673287"/>
                  </a:lnTo>
                  <a:lnTo>
                    <a:pt x="228695" y="667330"/>
                  </a:lnTo>
                  <a:lnTo>
                    <a:pt x="226331" y="652944"/>
                  </a:lnTo>
                  <a:cubicBezTo>
                    <a:pt x="234545" y="645175"/>
                    <a:pt x="250974" y="634339"/>
                    <a:pt x="265555" y="631988"/>
                  </a:cubicBezTo>
                  <a:close/>
                  <a:moveTo>
                    <a:pt x="267495" y="384175"/>
                  </a:moveTo>
                  <a:cubicBezTo>
                    <a:pt x="269138" y="393926"/>
                    <a:pt x="272424" y="420740"/>
                    <a:pt x="283927" y="407739"/>
                  </a:cubicBezTo>
                  <a:cubicBezTo>
                    <a:pt x="282284" y="415053"/>
                    <a:pt x="282284" y="449993"/>
                    <a:pt x="296251" y="434554"/>
                  </a:cubicBezTo>
                  <a:cubicBezTo>
                    <a:pt x="294608" y="440242"/>
                    <a:pt x="294608" y="478432"/>
                    <a:pt x="306932" y="464619"/>
                  </a:cubicBezTo>
                  <a:cubicBezTo>
                    <a:pt x="304467" y="471932"/>
                    <a:pt x="302002" y="506059"/>
                    <a:pt x="314326" y="498746"/>
                  </a:cubicBezTo>
                  <a:cubicBezTo>
                    <a:pt x="309396" y="506872"/>
                    <a:pt x="297072" y="535311"/>
                    <a:pt x="308575" y="535311"/>
                  </a:cubicBezTo>
                  <a:cubicBezTo>
                    <a:pt x="283927" y="545875"/>
                    <a:pt x="270781" y="555625"/>
                    <a:pt x="241203" y="555625"/>
                  </a:cubicBezTo>
                  <a:cubicBezTo>
                    <a:pt x="223128" y="555625"/>
                    <a:pt x="220663" y="532874"/>
                    <a:pt x="229701" y="516622"/>
                  </a:cubicBezTo>
                  <a:lnTo>
                    <a:pt x="247533" y="510046"/>
                  </a:lnTo>
                  <a:lnTo>
                    <a:pt x="252603" y="509005"/>
                  </a:lnTo>
                  <a:lnTo>
                    <a:pt x="265511" y="503417"/>
                  </a:lnTo>
                  <a:lnTo>
                    <a:pt x="278175" y="498746"/>
                  </a:lnTo>
                  <a:cubicBezTo>
                    <a:pt x="278175" y="497934"/>
                    <a:pt x="278175" y="497934"/>
                    <a:pt x="278175" y="497934"/>
                  </a:cubicBezTo>
                  <a:lnTo>
                    <a:pt x="265511" y="503417"/>
                  </a:lnTo>
                  <a:lnTo>
                    <a:pt x="247533" y="510046"/>
                  </a:lnTo>
                  <a:lnTo>
                    <a:pt x="231344" y="513372"/>
                  </a:lnTo>
                  <a:cubicBezTo>
                    <a:pt x="231344" y="514185"/>
                    <a:pt x="246954" y="485745"/>
                    <a:pt x="248598" y="482495"/>
                  </a:cubicBezTo>
                  <a:cubicBezTo>
                    <a:pt x="260100" y="478432"/>
                    <a:pt x="272424" y="471119"/>
                    <a:pt x="282284" y="464619"/>
                  </a:cubicBezTo>
                  <a:cubicBezTo>
                    <a:pt x="283105" y="463806"/>
                    <a:pt x="283105" y="463806"/>
                    <a:pt x="283105" y="463806"/>
                  </a:cubicBezTo>
                  <a:cubicBezTo>
                    <a:pt x="269138" y="471119"/>
                    <a:pt x="259279" y="476807"/>
                    <a:pt x="250241" y="480057"/>
                  </a:cubicBezTo>
                  <a:cubicBezTo>
                    <a:pt x="255992" y="467056"/>
                    <a:pt x="260922" y="450805"/>
                    <a:pt x="263387" y="431304"/>
                  </a:cubicBezTo>
                  <a:cubicBezTo>
                    <a:pt x="267495" y="384175"/>
                    <a:pt x="267495" y="384175"/>
                    <a:pt x="267495" y="384175"/>
                  </a:cubicBezTo>
                  <a:close/>
                  <a:moveTo>
                    <a:pt x="36095" y="369888"/>
                  </a:moveTo>
                  <a:cubicBezTo>
                    <a:pt x="34454" y="410760"/>
                    <a:pt x="40196" y="446728"/>
                    <a:pt x="55783" y="474521"/>
                  </a:cubicBezTo>
                  <a:cubicBezTo>
                    <a:pt x="61525" y="483513"/>
                    <a:pt x="65627" y="490870"/>
                    <a:pt x="69728" y="496592"/>
                  </a:cubicBezTo>
                  <a:lnTo>
                    <a:pt x="60453" y="494014"/>
                  </a:lnTo>
                  <a:lnTo>
                    <a:pt x="37735" y="482696"/>
                  </a:lnTo>
                  <a:cubicBezTo>
                    <a:pt x="44708" y="487192"/>
                    <a:pt x="49835" y="490257"/>
                    <a:pt x="54655" y="492403"/>
                  </a:cubicBezTo>
                  <a:lnTo>
                    <a:pt x="60453" y="494014"/>
                  </a:lnTo>
                  <a:lnTo>
                    <a:pt x="70549" y="499044"/>
                  </a:lnTo>
                  <a:cubicBezTo>
                    <a:pt x="75471" y="505584"/>
                    <a:pt x="78752" y="508854"/>
                    <a:pt x="82033" y="512124"/>
                  </a:cubicBezTo>
                  <a:cubicBezTo>
                    <a:pt x="66447" y="515393"/>
                    <a:pt x="54142" y="512941"/>
                    <a:pt x="30352" y="507219"/>
                  </a:cubicBezTo>
                  <a:cubicBezTo>
                    <a:pt x="47579" y="512941"/>
                    <a:pt x="68088" y="518663"/>
                    <a:pt x="85315" y="515393"/>
                  </a:cubicBezTo>
                  <a:cubicBezTo>
                    <a:pt x="92698" y="521933"/>
                    <a:pt x="95979" y="522750"/>
                    <a:pt x="107464" y="529290"/>
                  </a:cubicBezTo>
                  <a:cubicBezTo>
                    <a:pt x="90237" y="537464"/>
                    <a:pt x="78752" y="540734"/>
                    <a:pt x="49220" y="540734"/>
                  </a:cubicBezTo>
                  <a:cubicBezTo>
                    <a:pt x="49220" y="540734"/>
                    <a:pt x="49220" y="540734"/>
                    <a:pt x="50040" y="540734"/>
                  </a:cubicBezTo>
                  <a:cubicBezTo>
                    <a:pt x="70549" y="542369"/>
                    <a:pt x="92698" y="540734"/>
                    <a:pt x="111565" y="530925"/>
                  </a:cubicBezTo>
                  <a:cubicBezTo>
                    <a:pt x="114847" y="532560"/>
                    <a:pt x="117308" y="534194"/>
                    <a:pt x="120589" y="535829"/>
                  </a:cubicBezTo>
                  <a:cubicBezTo>
                    <a:pt x="171450" y="564440"/>
                    <a:pt x="63166" y="587328"/>
                    <a:pt x="56603" y="588963"/>
                  </a:cubicBezTo>
                  <a:cubicBezTo>
                    <a:pt x="57423" y="588146"/>
                    <a:pt x="60705" y="587328"/>
                    <a:pt x="58244" y="586511"/>
                  </a:cubicBezTo>
                  <a:cubicBezTo>
                    <a:pt x="46759" y="581606"/>
                    <a:pt x="39376" y="575067"/>
                    <a:pt x="27071" y="571797"/>
                  </a:cubicBezTo>
                  <a:cubicBezTo>
                    <a:pt x="43478" y="569345"/>
                    <a:pt x="19688" y="552996"/>
                    <a:pt x="13125" y="548091"/>
                  </a:cubicBezTo>
                  <a:cubicBezTo>
                    <a:pt x="31173" y="551361"/>
                    <a:pt x="8203" y="526020"/>
                    <a:pt x="2461" y="521933"/>
                  </a:cubicBezTo>
                  <a:cubicBezTo>
                    <a:pt x="20508" y="525203"/>
                    <a:pt x="4102" y="497410"/>
                    <a:pt x="0" y="490870"/>
                  </a:cubicBezTo>
                  <a:cubicBezTo>
                    <a:pt x="13946" y="499862"/>
                    <a:pt x="4922" y="458172"/>
                    <a:pt x="3281" y="450815"/>
                  </a:cubicBezTo>
                  <a:cubicBezTo>
                    <a:pt x="13125" y="462259"/>
                    <a:pt x="10664" y="427109"/>
                    <a:pt x="9024" y="421387"/>
                  </a:cubicBezTo>
                  <a:cubicBezTo>
                    <a:pt x="18047" y="431197"/>
                    <a:pt x="18868" y="398499"/>
                    <a:pt x="18868" y="393594"/>
                  </a:cubicBezTo>
                  <a:cubicBezTo>
                    <a:pt x="24610" y="405856"/>
                    <a:pt x="31173" y="377245"/>
                    <a:pt x="36095" y="369888"/>
                  </a:cubicBezTo>
                  <a:close/>
                  <a:moveTo>
                    <a:pt x="511729" y="354916"/>
                  </a:moveTo>
                  <a:cubicBezTo>
                    <a:pt x="518293" y="368198"/>
                    <a:pt x="521575" y="381481"/>
                    <a:pt x="525677" y="405556"/>
                  </a:cubicBezTo>
                  <a:cubicBezTo>
                    <a:pt x="525677" y="405556"/>
                    <a:pt x="525677" y="405556"/>
                    <a:pt x="525677" y="404726"/>
                  </a:cubicBezTo>
                  <a:cubicBezTo>
                    <a:pt x="524036" y="388122"/>
                    <a:pt x="524036" y="370689"/>
                    <a:pt x="515831" y="354916"/>
                  </a:cubicBezTo>
                  <a:cubicBezTo>
                    <a:pt x="526498" y="357406"/>
                    <a:pt x="531421" y="360727"/>
                    <a:pt x="540446" y="365708"/>
                  </a:cubicBezTo>
                  <a:cubicBezTo>
                    <a:pt x="544549" y="374010"/>
                    <a:pt x="547831" y="383972"/>
                    <a:pt x="549472" y="398914"/>
                  </a:cubicBezTo>
                  <a:cubicBezTo>
                    <a:pt x="549472" y="398914"/>
                    <a:pt x="549472" y="398914"/>
                    <a:pt x="549472" y="398084"/>
                  </a:cubicBezTo>
                  <a:cubicBezTo>
                    <a:pt x="548651" y="388122"/>
                    <a:pt x="547010" y="377330"/>
                    <a:pt x="542087" y="367368"/>
                  </a:cubicBezTo>
                  <a:cubicBezTo>
                    <a:pt x="559318" y="378160"/>
                    <a:pt x="572446" y="393103"/>
                    <a:pt x="583113" y="406386"/>
                  </a:cubicBezTo>
                  <a:cubicBezTo>
                    <a:pt x="588856" y="415518"/>
                    <a:pt x="590497" y="425480"/>
                    <a:pt x="592138" y="435442"/>
                  </a:cubicBezTo>
                  <a:cubicBezTo>
                    <a:pt x="588856" y="429631"/>
                    <a:pt x="556856" y="418838"/>
                    <a:pt x="565882" y="436272"/>
                  </a:cubicBezTo>
                  <a:cubicBezTo>
                    <a:pt x="558497" y="431291"/>
                    <a:pt x="529780" y="425480"/>
                    <a:pt x="540446" y="439593"/>
                  </a:cubicBezTo>
                  <a:cubicBezTo>
                    <a:pt x="533062" y="435442"/>
                    <a:pt x="507626" y="427140"/>
                    <a:pt x="511729" y="442913"/>
                  </a:cubicBezTo>
                  <a:cubicBezTo>
                    <a:pt x="506806" y="437102"/>
                    <a:pt x="485472" y="419669"/>
                    <a:pt x="487113" y="436272"/>
                  </a:cubicBezTo>
                  <a:cubicBezTo>
                    <a:pt x="483831" y="430461"/>
                    <a:pt x="468242" y="403065"/>
                    <a:pt x="462498" y="417178"/>
                  </a:cubicBezTo>
                  <a:cubicBezTo>
                    <a:pt x="460857" y="392273"/>
                    <a:pt x="446088" y="377330"/>
                    <a:pt x="474806" y="358236"/>
                  </a:cubicBezTo>
                  <a:cubicBezTo>
                    <a:pt x="487934" y="353255"/>
                    <a:pt x="500241" y="352425"/>
                    <a:pt x="511729" y="354916"/>
                  </a:cubicBezTo>
                  <a:close/>
                  <a:moveTo>
                    <a:pt x="476696" y="157163"/>
                  </a:moveTo>
                  <a:cubicBezTo>
                    <a:pt x="465964" y="170269"/>
                    <a:pt x="456058" y="185833"/>
                    <a:pt x="451105" y="207949"/>
                  </a:cubicBezTo>
                  <a:cubicBezTo>
                    <a:pt x="447803" y="234161"/>
                    <a:pt x="453581" y="248905"/>
                    <a:pt x="462662" y="262830"/>
                  </a:cubicBezTo>
                  <a:cubicBezTo>
                    <a:pt x="446977" y="258735"/>
                    <a:pt x="452756" y="262011"/>
                    <a:pt x="433769" y="245629"/>
                  </a:cubicBezTo>
                  <a:cubicBezTo>
                    <a:pt x="446152" y="258735"/>
                    <a:pt x="446977" y="261192"/>
                    <a:pt x="464313" y="266107"/>
                  </a:cubicBezTo>
                  <a:cubicBezTo>
                    <a:pt x="468441" y="273479"/>
                    <a:pt x="473394" y="280851"/>
                    <a:pt x="477521" y="289042"/>
                  </a:cubicBezTo>
                  <a:cubicBezTo>
                    <a:pt x="478347" y="291499"/>
                    <a:pt x="478347" y="291499"/>
                    <a:pt x="479172" y="293957"/>
                  </a:cubicBezTo>
                  <a:cubicBezTo>
                    <a:pt x="468441" y="293138"/>
                    <a:pt x="462662" y="293547"/>
                    <a:pt x="455955" y="292114"/>
                  </a:cubicBezTo>
                  <a:lnTo>
                    <a:pt x="444559" y="288231"/>
                  </a:lnTo>
                  <a:lnTo>
                    <a:pt x="427991" y="279213"/>
                  </a:lnTo>
                  <a:cubicBezTo>
                    <a:pt x="427165" y="279213"/>
                    <a:pt x="427165" y="279213"/>
                    <a:pt x="427165" y="279213"/>
                  </a:cubicBezTo>
                  <a:cubicBezTo>
                    <a:pt x="434388" y="283308"/>
                    <a:pt x="439909" y="286175"/>
                    <a:pt x="444462" y="288198"/>
                  </a:cubicBezTo>
                  <a:lnTo>
                    <a:pt x="444559" y="288231"/>
                  </a:lnTo>
                  <a:lnTo>
                    <a:pt x="452446" y="292524"/>
                  </a:lnTo>
                  <a:cubicBezTo>
                    <a:pt x="460185" y="295186"/>
                    <a:pt x="468441" y="296414"/>
                    <a:pt x="479998" y="297233"/>
                  </a:cubicBezTo>
                  <a:cubicBezTo>
                    <a:pt x="485776" y="336551"/>
                    <a:pt x="423863" y="320988"/>
                    <a:pt x="405702" y="318531"/>
                  </a:cubicBezTo>
                  <a:cubicBezTo>
                    <a:pt x="415608" y="315254"/>
                    <a:pt x="391669" y="298872"/>
                    <a:pt x="387541" y="295595"/>
                  </a:cubicBezTo>
                  <a:cubicBezTo>
                    <a:pt x="394971" y="296414"/>
                    <a:pt x="385065" y="269383"/>
                    <a:pt x="382588" y="262830"/>
                  </a:cubicBezTo>
                  <a:cubicBezTo>
                    <a:pt x="389192" y="269383"/>
                    <a:pt x="394145" y="240714"/>
                    <a:pt x="394145" y="230065"/>
                  </a:cubicBezTo>
                  <a:cubicBezTo>
                    <a:pt x="399924" y="242352"/>
                    <a:pt x="409830" y="211225"/>
                    <a:pt x="410655" y="203853"/>
                  </a:cubicBezTo>
                  <a:cubicBezTo>
                    <a:pt x="416434" y="217778"/>
                    <a:pt x="432118" y="187471"/>
                    <a:pt x="434595" y="181737"/>
                  </a:cubicBezTo>
                  <a:cubicBezTo>
                    <a:pt x="435420" y="195662"/>
                    <a:pt x="449454" y="171907"/>
                    <a:pt x="451105" y="166993"/>
                  </a:cubicBezTo>
                  <a:cubicBezTo>
                    <a:pt x="452756" y="179280"/>
                    <a:pt x="468441" y="161259"/>
                    <a:pt x="476696" y="157163"/>
                  </a:cubicBezTo>
                  <a:close/>
                  <a:moveTo>
                    <a:pt x="713441" y="22225"/>
                  </a:moveTo>
                  <a:cubicBezTo>
                    <a:pt x="712620" y="34469"/>
                    <a:pt x="699471" y="72018"/>
                    <a:pt x="717550" y="63039"/>
                  </a:cubicBezTo>
                  <a:cubicBezTo>
                    <a:pt x="712620" y="69569"/>
                    <a:pt x="694541" y="106301"/>
                    <a:pt x="715085" y="95690"/>
                  </a:cubicBezTo>
                  <a:cubicBezTo>
                    <a:pt x="706045" y="107117"/>
                    <a:pt x="705224" y="111199"/>
                    <a:pt x="704402" y="125075"/>
                  </a:cubicBezTo>
                  <a:cubicBezTo>
                    <a:pt x="710976" y="121810"/>
                    <a:pt x="710976" y="121810"/>
                    <a:pt x="710976" y="121810"/>
                  </a:cubicBezTo>
                  <a:cubicBezTo>
                    <a:pt x="705224" y="129157"/>
                    <a:pt x="687967" y="165889"/>
                    <a:pt x="706867" y="160175"/>
                  </a:cubicBezTo>
                  <a:cubicBezTo>
                    <a:pt x="701115" y="165072"/>
                    <a:pt x="678105" y="190377"/>
                    <a:pt x="698650" y="187928"/>
                  </a:cubicBezTo>
                  <a:cubicBezTo>
                    <a:pt x="692075" y="192009"/>
                    <a:pt x="662492" y="216497"/>
                    <a:pt x="683036" y="216497"/>
                  </a:cubicBezTo>
                  <a:cubicBezTo>
                    <a:pt x="678927" y="218946"/>
                    <a:pt x="648522" y="231190"/>
                    <a:pt x="664957" y="235272"/>
                  </a:cubicBezTo>
                  <a:cubicBezTo>
                    <a:pt x="650165" y="238537"/>
                    <a:pt x="637839" y="246699"/>
                    <a:pt x="623047" y="248332"/>
                  </a:cubicBezTo>
                  <a:cubicBezTo>
                    <a:pt x="590177" y="252413"/>
                    <a:pt x="577850" y="218130"/>
                    <a:pt x="590998" y="209967"/>
                  </a:cubicBezTo>
                  <a:cubicBezTo>
                    <a:pt x="596751" y="204253"/>
                    <a:pt x="600860" y="200988"/>
                    <a:pt x="605790" y="195274"/>
                  </a:cubicBezTo>
                  <a:lnTo>
                    <a:pt x="623540" y="192000"/>
                  </a:lnTo>
                  <a:lnTo>
                    <a:pt x="632806" y="191499"/>
                  </a:lnTo>
                  <a:cubicBezTo>
                    <a:pt x="641742" y="190173"/>
                    <a:pt x="651809" y="187928"/>
                    <a:pt x="664135" y="184663"/>
                  </a:cubicBezTo>
                  <a:cubicBezTo>
                    <a:pt x="664135" y="184663"/>
                    <a:pt x="664135" y="184663"/>
                    <a:pt x="663314" y="184663"/>
                  </a:cubicBezTo>
                  <a:lnTo>
                    <a:pt x="623540" y="192000"/>
                  </a:lnTo>
                  <a:lnTo>
                    <a:pt x="608255" y="192826"/>
                  </a:lnTo>
                  <a:cubicBezTo>
                    <a:pt x="618938" y="182214"/>
                    <a:pt x="627156" y="172419"/>
                    <a:pt x="636195" y="162624"/>
                  </a:cubicBezTo>
                  <a:lnTo>
                    <a:pt x="671971" y="151519"/>
                  </a:lnTo>
                  <a:lnTo>
                    <a:pt x="676462" y="150380"/>
                  </a:lnTo>
                  <a:cubicBezTo>
                    <a:pt x="676462" y="150380"/>
                    <a:pt x="676462" y="150380"/>
                    <a:pt x="675640" y="150380"/>
                  </a:cubicBezTo>
                  <a:lnTo>
                    <a:pt x="671971" y="151519"/>
                  </a:lnTo>
                  <a:lnTo>
                    <a:pt x="637839" y="160175"/>
                  </a:lnTo>
                  <a:cubicBezTo>
                    <a:pt x="652631" y="142217"/>
                    <a:pt x="664957" y="124259"/>
                    <a:pt x="676462" y="105485"/>
                  </a:cubicBezTo>
                  <a:cubicBezTo>
                    <a:pt x="692897" y="77732"/>
                    <a:pt x="704402" y="49978"/>
                    <a:pt x="713441" y="22225"/>
                  </a:cubicBezTo>
                  <a:close/>
                  <a:moveTo>
                    <a:pt x="357909" y="0"/>
                  </a:moveTo>
                  <a:cubicBezTo>
                    <a:pt x="356273" y="14702"/>
                    <a:pt x="359545" y="26953"/>
                    <a:pt x="370179" y="35938"/>
                  </a:cubicBezTo>
                  <a:cubicBezTo>
                    <a:pt x="373451" y="42472"/>
                    <a:pt x="371815" y="49822"/>
                    <a:pt x="361999" y="56356"/>
                  </a:cubicBezTo>
                  <a:cubicBezTo>
                    <a:pt x="350548" y="59624"/>
                    <a:pt x="337460" y="55540"/>
                    <a:pt x="328462" y="71875"/>
                  </a:cubicBezTo>
                  <a:cubicBezTo>
                    <a:pt x="311285" y="117613"/>
                    <a:pt x="311285" y="156001"/>
                    <a:pt x="321919" y="173970"/>
                  </a:cubicBezTo>
                  <a:cubicBezTo>
                    <a:pt x="329280" y="183771"/>
                    <a:pt x="343186" y="164168"/>
                    <a:pt x="346458" y="161718"/>
                  </a:cubicBezTo>
                  <a:cubicBezTo>
                    <a:pt x="343186" y="165802"/>
                    <a:pt x="335824" y="189488"/>
                    <a:pt x="321101" y="192755"/>
                  </a:cubicBezTo>
                  <a:cubicBezTo>
                    <a:pt x="321101" y="192755"/>
                    <a:pt x="321101" y="192755"/>
                    <a:pt x="321101" y="196022"/>
                  </a:cubicBezTo>
                  <a:cubicBezTo>
                    <a:pt x="312921" y="234410"/>
                    <a:pt x="326827" y="267897"/>
                    <a:pt x="335824" y="303017"/>
                  </a:cubicBezTo>
                  <a:cubicBezTo>
                    <a:pt x="339096" y="314452"/>
                    <a:pt x="344822" y="327520"/>
                    <a:pt x="348912" y="325070"/>
                  </a:cubicBezTo>
                  <a:cubicBezTo>
                    <a:pt x="353001" y="325886"/>
                    <a:pt x="355455" y="319352"/>
                    <a:pt x="356273" y="317719"/>
                  </a:cubicBezTo>
                  <a:cubicBezTo>
                    <a:pt x="355455" y="320169"/>
                    <a:pt x="357909" y="330787"/>
                    <a:pt x="353819" y="334871"/>
                  </a:cubicBezTo>
                  <a:cubicBezTo>
                    <a:pt x="352183" y="355290"/>
                    <a:pt x="362817" y="362640"/>
                    <a:pt x="370179" y="380609"/>
                  </a:cubicBezTo>
                  <a:cubicBezTo>
                    <a:pt x="375087" y="393677"/>
                    <a:pt x="380812" y="403478"/>
                    <a:pt x="388992" y="402662"/>
                  </a:cubicBezTo>
                  <a:cubicBezTo>
                    <a:pt x="395536" y="403478"/>
                    <a:pt x="401261" y="398578"/>
                    <a:pt x="402079" y="396127"/>
                  </a:cubicBezTo>
                  <a:cubicBezTo>
                    <a:pt x="401261" y="399395"/>
                    <a:pt x="397990" y="403478"/>
                    <a:pt x="389810" y="409196"/>
                  </a:cubicBezTo>
                  <a:cubicBezTo>
                    <a:pt x="376722" y="505573"/>
                    <a:pt x="384902" y="494138"/>
                    <a:pt x="394718" y="507206"/>
                  </a:cubicBezTo>
                  <a:cubicBezTo>
                    <a:pt x="399626" y="466369"/>
                    <a:pt x="412713" y="335687"/>
                    <a:pt x="510051" y="351206"/>
                  </a:cubicBezTo>
                  <a:cubicBezTo>
                    <a:pt x="496146" y="346305"/>
                    <a:pt x="492874" y="334054"/>
                    <a:pt x="488784" y="316902"/>
                  </a:cubicBezTo>
                  <a:cubicBezTo>
                    <a:pt x="485512" y="304651"/>
                    <a:pt x="480604" y="284232"/>
                    <a:pt x="473242" y="274431"/>
                  </a:cubicBezTo>
                  <a:cubicBezTo>
                    <a:pt x="472424" y="273614"/>
                    <a:pt x="471607" y="273614"/>
                    <a:pt x="471607" y="272797"/>
                  </a:cubicBezTo>
                  <a:cubicBezTo>
                    <a:pt x="483058" y="284232"/>
                    <a:pt x="505961" y="285049"/>
                    <a:pt x="523138" y="267080"/>
                  </a:cubicBezTo>
                  <a:cubicBezTo>
                    <a:pt x="550131" y="238493"/>
                    <a:pt x="568944" y="215624"/>
                    <a:pt x="601663" y="197655"/>
                  </a:cubicBezTo>
                  <a:cubicBezTo>
                    <a:pt x="575488" y="219708"/>
                    <a:pt x="552585" y="245027"/>
                    <a:pt x="528864" y="271164"/>
                  </a:cubicBezTo>
                  <a:cubicBezTo>
                    <a:pt x="517413" y="284232"/>
                    <a:pt x="495328" y="293216"/>
                    <a:pt x="480604" y="282598"/>
                  </a:cubicBezTo>
                  <a:cubicBezTo>
                    <a:pt x="503507" y="310368"/>
                    <a:pt x="485512" y="339771"/>
                    <a:pt x="514141" y="352023"/>
                  </a:cubicBezTo>
                  <a:cubicBezTo>
                    <a:pt x="513323" y="352023"/>
                    <a:pt x="512505" y="352023"/>
                    <a:pt x="512505" y="352023"/>
                  </a:cubicBezTo>
                  <a:cubicBezTo>
                    <a:pt x="465063" y="350389"/>
                    <a:pt x="442978" y="369175"/>
                    <a:pt x="427436" y="414096"/>
                  </a:cubicBezTo>
                  <a:cubicBezTo>
                    <a:pt x="403715" y="459835"/>
                    <a:pt x="390628" y="531709"/>
                    <a:pt x="404533" y="524358"/>
                  </a:cubicBezTo>
                  <a:cubicBezTo>
                    <a:pt x="411895" y="524358"/>
                    <a:pt x="417621" y="519458"/>
                    <a:pt x="419257" y="517008"/>
                  </a:cubicBezTo>
                  <a:cubicBezTo>
                    <a:pt x="417621" y="521908"/>
                    <a:pt x="411895" y="532526"/>
                    <a:pt x="399626" y="540694"/>
                  </a:cubicBezTo>
                  <a:cubicBezTo>
                    <a:pt x="381630" y="571730"/>
                    <a:pt x="385720" y="579898"/>
                    <a:pt x="392264" y="576631"/>
                  </a:cubicBezTo>
                  <a:cubicBezTo>
                    <a:pt x="399626" y="575814"/>
                    <a:pt x="405351" y="567647"/>
                    <a:pt x="406987" y="565196"/>
                  </a:cubicBezTo>
                  <a:cubicBezTo>
                    <a:pt x="404533" y="570097"/>
                    <a:pt x="401261" y="579898"/>
                    <a:pt x="391446" y="586432"/>
                  </a:cubicBezTo>
                  <a:cubicBezTo>
                    <a:pt x="377540" y="602767"/>
                    <a:pt x="388992" y="627270"/>
                    <a:pt x="402079" y="660757"/>
                  </a:cubicBezTo>
                  <a:cubicBezTo>
                    <a:pt x="411077" y="661574"/>
                    <a:pt x="414349" y="652589"/>
                    <a:pt x="416803" y="649322"/>
                  </a:cubicBezTo>
                  <a:cubicBezTo>
                    <a:pt x="414349" y="654223"/>
                    <a:pt x="415167" y="666474"/>
                    <a:pt x="404533" y="674642"/>
                  </a:cubicBezTo>
                  <a:cubicBezTo>
                    <a:pt x="390628" y="696694"/>
                    <a:pt x="383266" y="736715"/>
                    <a:pt x="402897" y="756317"/>
                  </a:cubicBezTo>
                  <a:cubicBezTo>
                    <a:pt x="413531" y="763668"/>
                    <a:pt x="430708" y="748150"/>
                    <a:pt x="433162" y="744883"/>
                  </a:cubicBezTo>
                  <a:cubicBezTo>
                    <a:pt x="431526" y="748967"/>
                    <a:pt x="427436" y="754684"/>
                    <a:pt x="415167" y="762851"/>
                  </a:cubicBezTo>
                  <a:cubicBezTo>
                    <a:pt x="394718" y="824925"/>
                    <a:pt x="393082" y="836360"/>
                    <a:pt x="421711" y="893533"/>
                  </a:cubicBezTo>
                  <a:cubicBezTo>
                    <a:pt x="427436" y="900883"/>
                    <a:pt x="480604" y="879648"/>
                    <a:pt x="487966" y="873114"/>
                  </a:cubicBezTo>
                  <a:cubicBezTo>
                    <a:pt x="457701" y="908234"/>
                    <a:pt x="424164" y="906601"/>
                    <a:pt x="411895" y="925386"/>
                  </a:cubicBezTo>
                  <a:cubicBezTo>
                    <a:pt x="365271" y="981742"/>
                    <a:pt x="418439" y="1051984"/>
                    <a:pt x="381630" y="1116507"/>
                  </a:cubicBezTo>
                  <a:cubicBezTo>
                    <a:pt x="378358" y="1119774"/>
                    <a:pt x="375087" y="1123858"/>
                    <a:pt x="373451" y="1127125"/>
                  </a:cubicBezTo>
                  <a:cubicBezTo>
                    <a:pt x="384902" y="1080570"/>
                    <a:pt x="381630" y="1029931"/>
                    <a:pt x="375904" y="987460"/>
                  </a:cubicBezTo>
                  <a:cubicBezTo>
                    <a:pt x="366089" y="976842"/>
                    <a:pt x="363635" y="961323"/>
                    <a:pt x="362817" y="956423"/>
                  </a:cubicBezTo>
                  <a:cubicBezTo>
                    <a:pt x="363635" y="959690"/>
                    <a:pt x="369361" y="967858"/>
                    <a:pt x="377540" y="968674"/>
                  </a:cubicBezTo>
                  <a:cubicBezTo>
                    <a:pt x="390628" y="943355"/>
                    <a:pt x="397172" y="922936"/>
                    <a:pt x="402079" y="904150"/>
                  </a:cubicBezTo>
                  <a:cubicBezTo>
                    <a:pt x="400443" y="883732"/>
                    <a:pt x="401261" y="865763"/>
                    <a:pt x="393900" y="849428"/>
                  </a:cubicBezTo>
                  <a:cubicBezTo>
                    <a:pt x="379994" y="842077"/>
                    <a:pt x="375087" y="833093"/>
                    <a:pt x="371815" y="828192"/>
                  </a:cubicBezTo>
                  <a:cubicBezTo>
                    <a:pt x="374269" y="830642"/>
                    <a:pt x="382448" y="837176"/>
                    <a:pt x="390628" y="834726"/>
                  </a:cubicBezTo>
                  <a:cubicBezTo>
                    <a:pt x="395536" y="796339"/>
                    <a:pt x="404533" y="786537"/>
                    <a:pt x="385720" y="752234"/>
                  </a:cubicBezTo>
                  <a:cubicBezTo>
                    <a:pt x="374269" y="744883"/>
                    <a:pt x="368543" y="731815"/>
                    <a:pt x="366089" y="726914"/>
                  </a:cubicBezTo>
                  <a:cubicBezTo>
                    <a:pt x="367725" y="729364"/>
                    <a:pt x="374269" y="735898"/>
                    <a:pt x="381630" y="735898"/>
                  </a:cubicBezTo>
                  <a:cubicBezTo>
                    <a:pt x="381630" y="735898"/>
                    <a:pt x="381630" y="735898"/>
                    <a:pt x="384084" y="710579"/>
                  </a:cubicBezTo>
                  <a:cubicBezTo>
                    <a:pt x="368543" y="672191"/>
                    <a:pt x="351366" y="615018"/>
                    <a:pt x="316193" y="606851"/>
                  </a:cubicBezTo>
                  <a:cubicBezTo>
                    <a:pt x="294926" y="601134"/>
                    <a:pt x="249938" y="630537"/>
                    <a:pt x="227853" y="647689"/>
                  </a:cubicBezTo>
                  <a:cubicBezTo>
                    <a:pt x="238486" y="637888"/>
                    <a:pt x="251574" y="625636"/>
                    <a:pt x="264661" y="615835"/>
                  </a:cubicBezTo>
                  <a:cubicBezTo>
                    <a:pt x="302288" y="570914"/>
                    <a:pt x="198406" y="602767"/>
                    <a:pt x="215583" y="539060"/>
                  </a:cubicBezTo>
                  <a:cubicBezTo>
                    <a:pt x="192680" y="568463"/>
                    <a:pt x="147692" y="542327"/>
                    <a:pt x="119063" y="533343"/>
                  </a:cubicBezTo>
                  <a:cubicBezTo>
                    <a:pt x="155872" y="539877"/>
                    <a:pt x="194316" y="560296"/>
                    <a:pt x="222127" y="525992"/>
                  </a:cubicBezTo>
                  <a:cubicBezTo>
                    <a:pt x="208221" y="585615"/>
                    <a:pt x="250756" y="557845"/>
                    <a:pt x="276931" y="584798"/>
                  </a:cubicBezTo>
                  <a:cubicBezTo>
                    <a:pt x="281838" y="593783"/>
                    <a:pt x="281020" y="601134"/>
                    <a:pt x="276113" y="607668"/>
                  </a:cubicBezTo>
                  <a:cubicBezTo>
                    <a:pt x="331734" y="581531"/>
                    <a:pt x="364453" y="638704"/>
                    <a:pt x="387356" y="679542"/>
                  </a:cubicBezTo>
                  <a:cubicBezTo>
                    <a:pt x="388992" y="652589"/>
                    <a:pt x="379176" y="615018"/>
                    <a:pt x="377540" y="587249"/>
                  </a:cubicBezTo>
                  <a:cubicBezTo>
                    <a:pt x="365271" y="579081"/>
                    <a:pt x="361999" y="574181"/>
                    <a:pt x="360363" y="569280"/>
                  </a:cubicBezTo>
                  <a:cubicBezTo>
                    <a:pt x="361999" y="572547"/>
                    <a:pt x="369361" y="579081"/>
                    <a:pt x="379176" y="576631"/>
                  </a:cubicBezTo>
                  <a:cubicBezTo>
                    <a:pt x="383266" y="557845"/>
                    <a:pt x="384084" y="544777"/>
                    <a:pt x="382448" y="528442"/>
                  </a:cubicBezTo>
                  <a:cubicBezTo>
                    <a:pt x="370179" y="472086"/>
                    <a:pt x="389810" y="401845"/>
                    <a:pt x="364453" y="389593"/>
                  </a:cubicBezTo>
                  <a:cubicBezTo>
                    <a:pt x="353819" y="387960"/>
                    <a:pt x="348912" y="385510"/>
                    <a:pt x="345640" y="383059"/>
                  </a:cubicBezTo>
                  <a:cubicBezTo>
                    <a:pt x="348094" y="383876"/>
                    <a:pt x="355455" y="387143"/>
                    <a:pt x="360363" y="383876"/>
                  </a:cubicBezTo>
                  <a:cubicBezTo>
                    <a:pt x="361999" y="378976"/>
                    <a:pt x="361181" y="373258"/>
                    <a:pt x="358727" y="368358"/>
                  </a:cubicBezTo>
                  <a:cubicBezTo>
                    <a:pt x="353001" y="366724"/>
                    <a:pt x="345640" y="359373"/>
                    <a:pt x="344004" y="357740"/>
                  </a:cubicBezTo>
                  <a:cubicBezTo>
                    <a:pt x="345640" y="358557"/>
                    <a:pt x="353001" y="363457"/>
                    <a:pt x="356273" y="361007"/>
                  </a:cubicBezTo>
                  <a:cubicBezTo>
                    <a:pt x="356273" y="361007"/>
                    <a:pt x="356273" y="361007"/>
                    <a:pt x="336642" y="312818"/>
                  </a:cubicBezTo>
                  <a:cubicBezTo>
                    <a:pt x="336642" y="312818"/>
                    <a:pt x="336642" y="312818"/>
                    <a:pt x="332552" y="300567"/>
                  </a:cubicBezTo>
                  <a:cubicBezTo>
                    <a:pt x="326827" y="298933"/>
                    <a:pt x="322737" y="293216"/>
                    <a:pt x="321101" y="291583"/>
                  </a:cubicBezTo>
                  <a:cubicBezTo>
                    <a:pt x="322737" y="292399"/>
                    <a:pt x="327644" y="296483"/>
                    <a:pt x="330916" y="293216"/>
                  </a:cubicBezTo>
                  <a:cubicBezTo>
                    <a:pt x="316193" y="258912"/>
                    <a:pt x="311285" y="226242"/>
                    <a:pt x="310467" y="189488"/>
                  </a:cubicBezTo>
                  <a:cubicBezTo>
                    <a:pt x="310467" y="189488"/>
                    <a:pt x="310467" y="189488"/>
                    <a:pt x="308013" y="116797"/>
                  </a:cubicBezTo>
                  <a:cubicBezTo>
                    <a:pt x="299834" y="111079"/>
                    <a:pt x="295744" y="92294"/>
                    <a:pt x="294108" y="89027"/>
                  </a:cubicBezTo>
                  <a:cubicBezTo>
                    <a:pt x="295744" y="91477"/>
                    <a:pt x="303923" y="101278"/>
                    <a:pt x="310467" y="98828"/>
                  </a:cubicBezTo>
                  <a:cubicBezTo>
                    <a:pt x="310467" y="98828"/>
                    <a:pt x="310467" y="98828"/>
                    <a:pt x="320283" y="61257"/>
                  </a:cubicBezTo>
                  <a:cubicBezTo>
                    <a:pt x="308013" y="41655"/>
                    <a:pt x="303106" y="20419"/>
                    <a:pt x="313739" y="15519"/>
                  </a:cubicBezTo>
                  <a:cubicBezTo>
                    <a:pt x="322737" y="11435"/>
                    <a:pt x="340732" y="11435"/>
                    <a:pt x="357909" y="0"/>
                  </a:cubicBezTo>
                  <a:close/>
                </a:path>
              </a:pathLst>
            </a:custGeom>
            <a:solidFill>
              <a:srgbClr val="00A860"/>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54" name="Freeform 975"/>
            <p:cNvSpPr/>
            <p:nvPr/>
          </p:nvSpPr>
          <p:spPr>
            <a:xfrm>
              <a:off x="376239" y="1423151"/>
              <a:ext cx="20638" cy="20638"/>
            </a:xfrm>
            <a:custGeom>
              <a:cxnLst>
                <a:cxn ang="0">
                  <a:pos x="20638" y="2580"/>
                </a:cxn>
                <a:cxn ang="0">
                  <a:pos x="4763" y="11179"/>
                </a:cxn>
                <a:cxn ang="0">
                  <a:pos x="0" y="17198"/>
                </a:cxn>
                <a:cxn ang="0">
                  <a:pos x="0" y="18058"/>
                </a:cxn>
                <a:cxn ang="0">
                  <a:pos x="15875" y="8599"/>
                </a:cxn>
                <a:cxn ang="0">
                  <a:pos x="20638" y="2580"/>
                </a:cxn>
                <a:cxn ang="0">
                  <a:pos x="20638" y="2580"/>
                </a:cxn>
              </a:cxnLst>
              <a:rect l="0" t="0" r="0" b="0"/>
              <a:pathLst>
                <a:path w="26" h="24">
                  <a:moveTo>
                    <a:pt x="26" y="3"/>
                  </a:moveTo>
                  <a:cubicBezTo>
                    <a:pt x="23" y="0"/>
                    <a:pt x="14" y="4"/>
                    <a:pt x="6" y="13"/>
                  </a:cubicBezTo>
                  <a:cubicBezTo>
                    <a:pt x="3" y="15"/>
                    <a:pt x="1" y="18"/>
                    <a:pt x="0" y="20"/>
                  </a:cubicBezTo>
                  <a:cubicBezTo>
                    <a:pt x="0" y="20"/>
                    <a:pt x="0" y="21"/>
                    <a:pt x="0" y="21"/>
                  </a:cubicBezTo>
                  <a:cubicBezTo>
                    <a:pt x="3" y="24"/>
                    <a:pt x="12" y="19"/>
                    <a:pt x="20" y="10"/>
                  </a:cubicBezTo>
                  <a:cubicBezTo>
                    <a:pt x="22" y="8"/>
                    <a:pt x="24" y="5"/>
                    <a:pt x="26" y="3"/>
                  </a:cubicBezTo>
                  <a:cubicBezTo>
                    <a:pt x="26" y="3"/>
                    <a:pt x="26" y="3"/>
                    <a:pt x="26" y="3"/>
                  </a:cubicBezTo>
                  <a:close/>
                </a:path>
              </a:pathLst>
            </a:custGeom>
            <a:solidFill>
              <a:srgbClr val="B2BC2E"/>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55" name="任意多边形 44"/>
            <p:cNvSpPr/>
            <p:nvPr/>
          </p:nvSpPr>
          <p:spPr>
            <a:xfrm>
              <a:off x="179442" y="17555"/>
              <a:ext cx="394682" cy="310619"/>
            </a:xfrm>
            <a:custGeom>
              <a:cxnLst>
                <a:cxn ang="0">
                  <a:pos x="381190" y="164423"/>
                </a:cxn>
                <a:cxn ang="0">
                  <a:pos x="354574" y="204052"/>
                </a:cxn>
                <a:cxn ang="0">
                  <a:pos x="334909" y="214639"/>
                </a:cxn>
                <a:cxn ang="0">
                  <a:pos x="239045" y="269208"/>
                </a:cxn>
                <a:cxn ang="0">
                  <a:pos x="183328" y="303415"/>
                </a:cxn>
                <a:cxn ang="0">
                  <a:pos x="221019" y="249661"/>
                </a:cxn>
                <a:cxn ang="0">
                  <a:pos x="311148" y="191020"/>
                </a:cxn>
                <a:cxn ang="0">
                  <a:pos x="343103" y="185319"/>
                </a:cxn>
                <a:cxn ang="0">
                  <a:pos x="381190" y="164423"/>
                </a:cxn>
                <a:cxn ang="0">
                  <a:pos x="305451" y="98284"/>
                </a:cxn>
                <a:cxn ang="0">
                  <a:pos x="333642" y="168484"/>
                </a:cxn>
                <a:cxn ang="0">
                  <a:pos x="299957" y="169303"/>
                </a:cxn>
                <a:cxn ang="0">
                  <a:pos x="230942" y="201219"/>
                </a:cxn>
                <a:cxn ang="0">
                  <a:pos x="192327" y="260960"/>
                </a:cxn>
                <a:cxn ang="0">
                  <a:pos x="190683" y="238864"/>
                </a:cxn>
                <a:cxn ang="0">
                  <a:pos x="210402" y="215949"/>
                </a:cxn>
                <a:cxn ang="0">
                  <a:pos x="160284" y="153754"/>
                </a:cxn>
                <a:cxn ang="0">
                  <a:pos x="274487" y="126748"/>
                </a:cxn>
                <a:cxn ang="0">
                  <a:pos x="305451" y="98284"/>
                </a:cxn>
                <a:cxn ang="0">
                  <a:pos x="6924" y="58077"/>
                </a:cxn>
                <a:cxn ang="0">
                  <a:pos x="39721" y="85867"/>
                </a:cxn>
                <a:cxn ang="0">
                  <a:pos x="57759" y="96453"/>
                </a:cxn>
                <a:cxn ang="0">
                  <a:pos x="52839" y="146942"/>
                </a:cxn>
                <a:cxn ang="0">
                  <a:pos x="55299" y="151014"/>
                </a:cxn>
                <a:cxn ang="0">
                  <a:pos x="140571" y="174630"/>
                </a:cxn>
                <a:cxn ang="0">
                  <a:pos x="194686" y="203131"/>
                </a:cxn>
                <a:cxn ang="0">
                  <a:pos x="170088" y="259321"/>
                </a:cxn>
                <a:cxn ang="0">
                  <a:pos x="120893" y="300037"/>
                </a:cxn>
                <a:cxn ang="0">
                  <a:pos x="116793" y="265021"/>
                </a:cxn>
                <a:cxn ang="0">
                  <a:pos x="54479" y="185216"/>
                </a:cxn>
                <a:cxn ang="0">
                  <a:pos x="6104" y="76095"/>
                </a:cxn>
                <a:cxn ang="0">
                  <a:pos x="6924" y="58077"/>
                </a:cxn>
                <a:cxn ang="0">
                  <a:pos x="151115" y="50122"/>
                </a:cxn>
                <a:cxn ang="0">
                  <a:pos x="246010" y="108679"/>
                </a:cxn>
                <a:cxn ang="0">
                  <a:pos x="159598" y="130833"/>
                </a:cxn>
                <a:cxn ang="0">
                  <a:pos x="151115" y="50122"/>
                </a:cxn>
                <a:cxn ang="0">
                  <a:pos x="61790" y="5421"/>
                </a:cxn>
                <a:cxn ang="0">
                  <a:pos x="153934" y="150399"/>
                </a:cxn>
                <a:cxn ang="0">
                  <a:pos x="76468" y="75862"/>
                </a:cxn>
                <a:cxn ang="0">
                  <a:pos x="36511" y="48014"/>
                </a:cxn>
                <a:cxn ang="0">
                  <a:pos x="61790" y="5421"/>
                </a:cxn>
                <a:cxn ang="0">
                  <a:pos x="109254" y="10"/>
                </a:cxn>
                <a:cxn ang="0">
                  <a:pos x="219021" y="68921"/>
                </a:cxn>
                <a:cxn ang="0">
                  <a:pos x="120180" y="64863"/>
                </a:cxn>
                <a:cxn ang="0">
                  <a:pos x="89956" y="39701"/>
                </a:cxn>
                <a:cxn ang="0">
                  <a:pos x="109254" y="10"/>
                </a:cxn>
              </a:cxnLst>
              <a:rect l="0" t="0" r="0" b="0"/>
              <a:pathLst>
                <a:path w="394682" h="310619">
                  <a:moveTo>
                    <a:pt x="381190" y="164423"/>
                  </a:moveTo>
                  <a:cubicBezTo>
                    <a:pt x="406654" y="158849"/>
                    <a:pt x="395132" y="192446"/>
                    <a:pt x="354574" y="204052"/>
                  </a:cubicBezTo>
                  <a:cubicBezTo>
                    <a:pt x="340645" y="206495"/>
                    <a:pt x="343103" y="204866"/>
                    <a:pt x="334909" y="214639"/>
                  </a:cubicBezTo>
                  <a:cubicBezTo>
                    <a:pt x="284928" y="234186"/>
                    <a:pt x="255432" y="229300"/>
                    <a:pt x="239045" y="269208"/>
                  </a:cubicBezTo>
                  <a:cubicBezTo>
                    <a:pt x="230032" y="292827"/>
                    <a:pt x="187425" y="321333"/>
                    <a:pt x="183328" y="303415"/>
                  </a:cubicBezTo>
                  <a:cubicBezTo>
                    <a:pt x="182509" y="257806"/>
                    <a:pt x="204632" y="270022"/>
                    <a:pt x="221019" y="249661"/>
                  </a:cubicBezTo>
                  <a:cubicBezTo>
                    <a:pt x="252974" y="191835"/>
                    <a:pt x="225935" y="188577"/>
                    <a:pt x="311148" y="191020"/>
                  </a:cubicBezTo>
                  <a:cubicBezTo>
                    <a:pt x="325077" y="191835"/>
                    <a:pt x="331632" y="192649"/>
                    <a:pt x="343103" y="185319"/>
                  </a:cubicBezTo>
                  <a:cubicBezTo>
                    <a:pt x="360104" y="172492"/>
                    <a:pt x="372702" y="166281"/>
                    <a:pt x="381190" y="164423"/>
                  </a:cubicBezTo>
                  <a:close/>
                  <a:moveTo>
                    <a:pt x="305451" y="98284"/>
                  </a:moveTo>
                  <a:cubicBezTo>
                    <a:pt x="349509" y="94064"/>
                    <a:pt x="414365" y="151299"/>
                    <a:pt x="333642" y="168484"/>
                  </a:cubicBezTo>
                  <a:cubicBezTo>
                    <a:pt x="321318" y="171758"/>
                    <a:pt x="312281" y="170121"/>
                    <a:pt x="299957" y="169303"/>
                  </a:cubicBezTo>
                  <a:cubicBezTo>
                    <a:pt x="255590" y="166848"/>
                    <a:pt x="239158" y="184852"/>
                    <a:pt x="230942" y="201219"/>
                  </a:cubicBezTo>
                  <a:cubicBezTo>
                    <a:pt x="220261" y="224951"/>
                    <a:pt x="231764" y="242955"/>
                    <a:pt x="192327" y="260960"/>
                  </a:cubicBezTo>
                  <a:cubicBezTo>
                    <a:pt x="181646" y="262596"/>
                    <a:pt x="182467" y="247866"/>
                    <a:pt x="190683" y="238864"/>
                  </a:cubicBezTo>
                  <a:cubicBezTo>
                    <a:pt x="198078" y="231498"/>
                    <a:pt x="209580" y="226588"/>
                    <a:pt x="210402" y="215949"/>
                  </a:cubicBezTo>
                  <a:cubicBezTo>
                    <a:pt x="211223" y="190580"/>
                    <a:pt x="179181" y="156209"/>
                    <a:pt x="160284" y="153754"/>
                  </a:cubicBezTo>
                  <a:cubicBezTo>
                    <a:pt x="193970" y="90740"/>
                    <a:pt x="267914" y="158664"/>
                    <a:pt x="274487" y="126748"/>
                  </a:cubicBezTo>
                  <a:cubicBezTo>
                    <a:pt x="278390" y="107925"/>
                    <a:pt x="290765" y="99690"/>
                    <a:pt x="305451" y="98284"/>
                  </a:cubicBezTo>
                  <a:close/>
                  <a:moveTo>
                    <a:pt x="6924" y="58077"/>
                  </a:moveTo>
                  <a:cubicBezTo>
                    <a:pt x="14713" y="61029"/>
                    <a:pt x="27832" y="71616"/>
                    <a:pt x="39721" y="85867"/>
                  </a:cubicBezTo>
                  <a:cubicBezTo>
                    <a:pt x="52020" y="99710"/>
                    <a:pt x="59399" y="80166"/>
                    <a:pt x="57759" y="96453"/>
                  </a:cubicBezTo>
                  <a:cubicBezTo>
                    <a:pt x="55299" y="111111"/>
                    <a:pt x="47100" y="134727"/>
                    <a:pt x="52839" y="146942"/>
                  </a:cubicBezTo>
                  <a:cubicBezTo>
                    <a:pt x="55299" y="151014"/>
                    <a:pt x="55299" y="151014"/>
                    <a:pt x="55299" y="151014"/>
                  </a:cubicBezTo>
                  <a:cubicBezTo>
                    <a:pt x="66778" y="178701"/>
                    <a:pt x="98755" y="176258"/>
                    <a:pt x="140571" y="174630"/>
                  </a:cubicBezTo>
                  <a:cubicBezTo>
                    <a:pt x="159429" y="173001"/>
                    <a:pt x="185667" y="183587"/>
                    <a:pt x="194686" y="203131"/>
                  </a:cubicBezTo>
                  <a:cubicBezTo>
                    <a:pt x="211084" y="239777"/>
                    <a:pt x="151230" y="218604"/>
                    <a:pt x="170088" y="259321"/>
                  </a:cubicBezTo>
                  <a:cubicBezTo>
                    <a:pt x="170908" y="293523"/>
                    <a:pt x="117613" y="291080"/>
                    <a:pt x="120893" y="300037"/>
                  </a:cubicBezTo>
                  <a:cubicBezTo>
                    <a:pt x="124173" y="312253"/>
                    <a:pt x="95475" y="326096"/>
                    <a:pt x="116793" y="265021"/>
                  </a:cubicBezTo>
                  <a:cubicBezTo>
                    <a:pt x="127452" y="235705"/>
                    <a:pt x="98755" y="200688"/>
                    <a:pt x="54479" y="185216"/>
                  </a:cubicBezTo>
                  <a:cubicBezTo>
                    <a:pt x="10204" y="169744"/>
                    <a:pt x="47100" y="113554"/>
                    <a:pt x="6104" y="76095"/>
                  </a:cubicBezTo>
                  <a:cubicBezTo>
                    <a:pt x="-3325" y="59808"/>
                    <a:pt x="-865" y="55125"/>
                    <a:pt x="6924" y="58077"/>
                  </a:cubicBezTo>
                  <a:close/>
                  <a:moveTo>
                    <a:pt x="151115" y="50122"/>
                  </a:moveTo>
                  <a:cubicBezTo>
                    <a:pt x="173724" y="43359"/>
                    <a:pt x="228177" y="86115"/>
                    <a:pt x="246010" y="108679"/>
                  </a:cubicBezTo>
                  <a:cubicBezTo>
                    <a:pt x="210956" y="98833"/>
                    <a:pt x="191391" y="89808"/>
                    <a:pt x="159598" y="130833"/>
                  </a:cubicBezTo>
                  <a:cubicBezTo>
                    <a:pt x="135448" y="76064"/>
                    <a:pt x="137549" y="54180"/>
                    <a:pt x="151115" y="50122"/>
                  </a:cubicBezTo>
                  <a:close/>
                  <a:moveTo>
                    <a:pt x="61790" y="5421"/>
                  </a:moveTo>
                  <a:cubicBezTo>
                    <a:pt x="31619" y="57023"/>
                    <a:pt x="134364" y="73405"/>
                    <a:pt x="153934" y="150399"/>
                  </a:cubicBezTo>
                  <a:cubicBezTo>
                    <a:pt x="4709" y="159409"/>
                    <a:pt x="88699" y="134837"/>
                    <a:pt x="76468" y="75862"/>
                  </a:cubicBezTo>
                  <a:cubicBezTo>
                    <a:pt x="68313" y="57023"/>
                    <a:pt x="46296" y="70129"/>
                    <a:pt x="36511" y="48014"/>
                  </a:cubicBezTo>
                  <a:cubicBezTo>
                    <a:pt x="32434" y="38185"/>
                    <a:pt x="57713" y="7878"/>
                    <a:pt x="61790" y="5421"/>
                  </a:cubicBezTo>
                  <a:close/>
                  <a:moveTo>
                    <a:pt x="109254" y="10"/>
                  </a:moveTo>
                  <a:cubicBezTo>
                    <a:pt x="145631" y="-640"/>
                    <a:pt x="208810" y="29860"/>
                    <a:pt x="219021" y="68921"/>
                  </a:cubicBezTo>
                  <a:cubicBezTo>
                    <a:pt x="215754" y="55935"/>
                    <a:pt x="73618" y="-39029"/>
                    <a:pt x="120180" y="64863"/>
                  </a:cubicBezTo>
                  <a:cubicBezTo>
                    <a:pt x="108744" y="54311"/>
                    <a:pt x="95674" y="49441"/>
                    <a:pt x="89956" y="39701"/>
                  </a:cubicBezTo>
                  <a:cubicBezTo>
                    <a:pt x="75252" y="12004"/>
                    <a:pt x="87428" y="400"/>
                    <a:pt x="109254" y="10"/>
                  </a:cubicBezTo>
                  <a:close/>
                </a:path>
              </a:pathLst>
            </a:custGeom>
            <a:solidFill>
              <a:srgbClr val="E9749D"/>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grpSp>
      <p:grpSp>
        <p:nvGrpSpPr>
          <p:cNvPr id="14356" name="组合 48"/>
          <p:cNvGrpSpPr/>
          <p:nvPr/>
        </p:nvGrpSpPr>
        <p:grpSpPr>
          <a:xfrm rot="1105810">
            <a:off x="6792913" y="3003550"/>
            <a:ext cx="1398587" cy="2609850"/>
            <a:chExt cx="773114" cy="1443789"/>
          </a:xfrm>
        </p:grpSpPr>
        <p:sp>
          <p:nvSpPr>
            <p:cNvPr id="14357" name="Freeform 951"/>
            <p:cNvSpPr>
              <a:spLocks noEditPoints="1"/>
            </p:cNvSpPr>
            <p:nvPr/>
          </p:nvSpPr>
          <p:spPr>
            <a:xfrm>
              <a:off x="69851" y="46788"/>
              <a:ext cx="703263" cy="1395413"/>
            </a:xfrm>
            <a:custGeom>
              <a:cxnLst>
                <a:cxn ang="0">
                  <a:pos x="503733" y="555059"/>
                </a:cxn>
                <a:cxn ang="0">
                  <a:pos x="343454" y="822370"/>
                </a:cxn>
                <a:cxn ang="0">
                  <a:pos x="342636" y="901664"/>
                </a:cxn>
                <a:cxn ang="0">
                  <a:pos x="396608" y="681766"/>
                </a:cxn>
                <a:cxn ang="0">
                  <a:pos x="354902" y="773322"/>
                </a:cxn>
                <a:cxn ang="0">
                  <a:pos x="336912" y="658877"/>
                </a:cxn>
                <a:cxn ang="0">
                  <a:pos x="314833" y="592662"/>
                </a:cxn>
                <a:cxn ang="0">
                  <a:pos x="309109" y="595932"/>
                </a:cxn>
                <a:cxn ang="0">
                  <a:pos x="297660" y="500289"/>
                </a:cxn>
                <a:cxn ang="0">
                  <a:pos x="347543" y="345788"/>
                </a:cxn>
                <a:cxn ang="0">
                  <a:pos x="289483" y="475765"/>
                </a:cxn>
                <a:cxn ang="0">
                  <a:pos x="350814" y="1006300"/>
                </a:cxn>
                <a:cxn ang="0">
                  <a:pos x="304202" y="884497"/>
                </a:cxn>
                <a:cxn ang="0">
                  <a:pos x="229787" y="874688"/>
                </a:cxn>
                <a:cxn ang="0">
                  <a:pos x="220792" y="851799"/>
                </a:cxn>
                <a:cxn ang="0">
                  <a:pos x="103036" y="819100"/>
                </a:cxn>
                <a:cxn ang="0">
                  <a:pos x="345907" y="1190229"/>
                </a:cxn>
                <a:cxn ang="0">
                  <a:pos x="357356" y="1021014"/>
                </a:cxn>
                <a:cxn ang="0">
                  <a:pos x="114485" y="798663"/>
                </a:cxn>
                <a:cxn ang="0">
                  <a:pos x="321375" y="1386421"/>
                </a:cxn>
                <a:cxn ang="0">
                  <a:pos x="322193" y="1384786"/>
                </a:cxn>
                <a:cxn ang="0">
                  <a:pos x="323010" y="1384786"/>
                </a:cxn>
                <a:cxn ang="0">
                  <a:pos x="323010" y="1383968"/>
                </a:cxn>
                <a:cxn ang="0">
                  <a:pos x="323828" y="1383151"/>
                </a:cxn>
                <a:cxn ang="0">
                  <a:pos x="324646" y="1382334"/>
                </a:cxn>
                <a:cxn ang="0">
                  <a:pos x="325464" y="1381516"/>
                </a:cxn>
                <a:cxn ang="0">
                  <a:pos x="314833" y="1381516"/>
                </a:cxn>
                <a:cxn ang="0">
                  <a:pos x="526630" y="697298"/>
                </a:cxn>
                <a:cxn ang="0">
                  <a:pos x="524994" y="608194"/>
                </a:cxn>
                <a:cxn ang="0">
                  <a:pos x="453032" y="716099"/>
                </a:cxn>
                <a:cxn ang="0">
                  <a:pos x="475929" y="698115"/>
                </a:cxn>
                <a:cxn ang="0">
                  <a:pos x="506186" y="695663"/>
                </a:cxn>
                <a:cxn ang="0">
                  <a:pos x="533171" y="595932"/>
                </a:cxn>
                <a:cxn ang="0">
                  <a:pos x="318104" y="0"/>
                </a:cxn>
                <a:cxn ang="0">
                  <a:pos x="516817" y="143874"/>
                </a:cxn>
                <a:cxn ang="0">
                  <a:pos x="405603" y="234612"/>
                </a:cxn>
                <a:cxn ang="0">
                  <a:pos x="493920" y="1191864"/>
                </a:cxn>
                <a:cxn ang="0">
                  <a:pos x="533171" y="1150991"/>
                </a:cxn>
                <a:cxn ang="0">
                  <a:pos x="550344" y="1058617"/>
                </a:cxn>
                <a:cxn ang="0">
                  <a:pos x="538896" y="1049625"/>
                </a:cxn>
                <a:cxn ang="0">
                  <a:pos x="529083" y="1001395"/>
                </a:cxn>
                <a:cxn ang="0">
                  <a:pos x="188900" y="870600"/>
                </a:cxn>
                <a:cxn ang="0">
                  <a:pos x="152101" y="1003030"/>
                </a:cxn>
                <a:cxn ang="0">
                  <a:pos x="166003" y="995673"/>
                </a:cxn>
                <a:cxn ang="0">
                  <a:pos x="228969" y="922101"/>
                </a:cxn>
                <a:cxn ang="0">
                  <a:pos x="189717" y="828092"/>
                </a:cxn>
                <a:cxn ang="0">
                  <a:pos x="271492" y="743893"/>
                </a:cxn>
                <a:cxn ang="0">
                  <a:pos x="231423" y="696480"/>
                </a:cxn>
                <a:cxn ang="0">
                  <a:pos x="219156" y="684218"/>
                </a:cxn>
                <a:cxn ang="0">
                  <a:pos x="17173" y="862426"/>
                </a:cxn>
                <a:cxn ang="0">
                  <a:pos x="14719" y="865696"/>
                </a:cxn>
                <a:cxn ang="0">
                  <a:pos x="114485" y="721004"/>
                </a:cxn>
                <a:cxn ang="0">
                  <a:pos x="2453" y="659694"/>
                </a:cxn>
                <a:cxn ang="0">
                  <a:pos x="481653" y="544432"/>
                </a:cxn>
                <a:cxn ang="0">
                  <a:pos x="475111" y="488844"/>
                </a:cxn>
                <a:cxn ang="0">
                  <a:pos x="446490" y="523178"/>
                </a:cxn>
                <a:cxn ang="0">
                  <a:pos x="641932" y="520725"/>
                </a:cxn>
                <a:cxn ang="0">
                  <a:pos x="675460" y="340065"/>
                </a:cxn>
                <a:cxn ang="0">
                  <a:pos x="646838" y="411185"/>
                </a:cxn>
                <a:cxn ang="0">
                  <a:pos x="657469" y="438161"/>
                </a:cxn>
                <a:cxn ang="0">
                  <a:pos x="642750" y="471677"/>
                </a:cxn>
                <a:cxn ang="0">
                  <a:pos x="641932" y="520725"/>
                </a:cxn>
              </a:cxnLst>
              <a:rect l="0" t="0" r="0" b="0"/>
              <a:pathLst>
                <a:path w="860" h="1707">
                  <a:moveTo>
                    <a:pt x="655" y="630"/>
                  </a:moveTo>
                  <a:cubicBezTo>
                    <a:pt x="645" y="639"/>
                    <a:pt x="635" y="649"/>
                    <a:pt x="624" y="659"/>
                  </a:cubicBezTo>
                  <a:cubicBezTo>
                    <a:pt x="625" y="659"/>
                    <a:pt x="625" y="659"/>
                    <a:pt x="625" y="659"/>
                  </a:cubicBezTo>
                  <a:cubicBezTo>
                    <a:pt x="622" y="661"/>
                    <a:pt x="622" y="661"/>
                    <a:pt x="622" y="661"/>
                  </a:cubicBezTo>
                  <a:cubicBezTo>
                    <a:pt x="618" y="666"/>
                    <a:pt x="613" y="670"/>
                    <a:pt x="608" y="675"/>
                  </a:cubicBezTo>
                  <a:cubicBezTo>
                    <a:pt x="606" y="677"/>
                    <a:pt x="603" y="680"/>
                    <a:pt x="600" y="682"/>
                  </a:cubicBezTo>
                  <a:cubicBezTo>
                    <a:pt x="602" y="683"/>
                    <a:pt x="606" y="685"/>
                    <a:pt x="607" y="685"/>
                  </a:cubicBezTo>
                  <a:cubicBezTo>
                    <a:pt x="608" y="686"/>
                    <a:pt x="608" y="686"/>
                    <a:pt x="608" y="686"/>
                  </a:cubicBezTo>
                  <a:cubicBezTo>
                    <a:pt x="611" y="684"/>
                    <a:pt x="614" y="681"/>
                    <a:pt x="616" y="679"/>
                  </a:cubicBezTo>
                  <a:cubicBezTo>
                    <a:pt x="632" y="663"/>
                    <a:pt x="648" y="647"/>
                    <a:pt x="664" y="631"/>
                  </a:cubicBezTo>
                  <a:cubicBezTo>
                    <a:pt x="661" y="631"/>
                    <a:pt x="658" y="630"/>
                    <a:pt x="655" y="630"/>
                  </a:cubicBezTo>
                  <a:close/>
                  <a:moveTo>
                    <a:pt x="470" y="843"/>
                  </a:moveTo>
                  <a:cubicBezTo>
                    <a:pt x="449" y="885"/>
                    <a:pt x="440" y="936"/>
                    <a:pt x="436" y="960"/>
                  </a:cubicBezTo>
                  <a:cubicBezTo>
                    <a:pt x="436" y="957"/>
                    <a:pt x="435" y="954"/>
                    <a:pt x="435" y="951"/>
                  </a:cubicBezTo>
                  <a:cubicBezTo>
                    <a:pt x="433" y="954"/>
                    <a:pt x="433" y="954"/>
                    <a:pt x="433" y="954"/>
                  </a:cubicBezTo>
                  <a:cubicBezTo>
                    <a:pt x="430" y="962"/>
                    <a:pt x="425" y="969"/>
                    <a:pt x="419" y="976"/>
                  </a:cubicBezTo>
                  <a:cubicBezTo>
                    <a:pt x="419" y="979"/>
                    <a:pt x="420" y="982"/>
                    <a:pt x="420" y="985"/>
                  </a:cubicBezTo>
                  <a:cubicBezTo>
                    <a:pt x="420" y="993"/>
                    <a:pt x="420" y="1000"/>
                    <a:pt x="420" y="1006"/>
                  </a:cubicBezTo>
                  <a:cubicBezTo>
                    <a:pt x="420" y="1007"/>
                    <a:pt x="420" y="1007"/>
                    <a:pt x="420" y="1007"/>
                  </a:cubicBezTo>
                  <a:cubicBezTo>
                    <a:pt x="420" y="1008"/>
                    <a:pt x="420" y="1008"/>
                    <a:pt x="420" y="1008"/>
                  </a:cubicBezTo>
                  <a:cubicBezTo>
                    <a:pt x="419" y="1019"/>
                    <a:pt x="416" y="1030"/>
                    <a:pt x="412" y="1043"/>
                  </a:cubicBezTo>
                  <a:cubicBezTo>
                    <a:pt x="408" y="1044"/>
                    <a:pt x="403" y="1044"/>
                    <a:pt x="400" y="1042"/>
                  </a:cubicBezTo>
                  <a:cubicBezTo>
                    <a:pt x="400" y="1044"/>
                    <a:pt x="400" y="1046"/>
                    <a:pt x="400" y="1048"/>
                  </a:cubicBezTo>
                  <a:cubicBezTo>
                    <a:pt x="403" y="1050"/>
                    <a:pt x="406" y="1053"/>
                    <a:pt x="410" y="1055"/>
                  </a:cubicBezTo>
                  <a:cubicBezTo>
                    <a:pt x="410" y="1071"/>
                    <a:pt x="413" y="1091"/>
                    <a:pt x="414" y="1110"/>
                  </a:cubicBezTo>
                  <a:cubicBezTo>
                    <a:pt x="415" y="1109"/>
                    <a:pt x="415" y="1109"/>
                    <a:pt x="415" y="1109"/>
                  </a:cubicBezTo>
                  <a:cubicBezTo>
                    <a:pt x="419" y="1103"/>
                    <a:pt x="419" y="1103"/>
                    <a:pt x="419" y="1103"/>
                  </a:cubicBezTo>
                  <a:cubicBezTo>
                    <a:pt x="430" y="1109"/>
                    <a:pt x="430" y="1109"/>
                    <a:pt x="430" y="1109"/>
                  </a:cubicBezTo>
                  <a:cubicBezTo>
                    <a:pt x="428" y="1091"/>
                    <a:pt x="427" y="1075"/>
                    <a:pt x="427" y="1055"/>
                  </a:cubicBezTo>
                  <a:cubicBezTo>
                    <a:pt x="440" y="1046"/>
                    <a:pt x="444" y="1035"/>
                    <a:pt x="447" y="1030"/>
                  </a:cubicBezTo>
                  <a:cubicBezTo>
                    <a:pt x="445" y="1032"/>
                    <a:pt x="437" y="1042"/>
                    <a:pt x="429" y="1043"/>
                  </a:cubicBezTo>
                  <a:cubicBezTo>
                    <a:pt x="435" y="1028"/>
                    <a:pt x="434" y="1013"/>
                    <a:pt x="440" y="1000"/>
                  </a:cubicBezTo>
                  <a:cubicBezTo>
                    <a:pt x="455" y="990"/>
                    <a:pt x="463" y="978"/>
                    <a:pt x="466" y="972"/>
                  </a:cubicBezTo>
                  <a:cubicBezTo>
                    <a:pt x="464" y="975"/>
                    <a:pt x="456" y="981"/>
                    <a:pt x="447" y="981"/>
                  </a:cubicBezTo>
                  <a:cubicBezTo>
                    <a:pt x="460" y="921"/>
                    <a:pt x="471" y="872"/>
                    <a:pt x="488" y="838"/>
                  </a:cubicBezTo>
                  <a:cubicBezTo>
                    <a:pt x="487" y="836"/>
                    <a:pt x="486" y="835"/>
                    <a:pt x="485" y="834"/>
                  </a:cubicBezTo>
                  <a:cubicBezTo>
                    <a:pt x="472" y="865"/>
                    <a:pt x="472" y="865"/>
                    <a:pt x="472" y="865"/>
                  </a:cubicBezTo>
                  <a:cubicBezTo>
                    <a:pt x="470" y="843"/>
                    <a:pt x="470" y="843"/>
                    <a:pt x="470" y="843"/>
                  </a:cubicBezTo>
                  <a:close/>
                  <a:moveTo>
                    <a:pt x="434" y="946"/>
                  </a:moveTo>
                  <a:cubicBezTo>
                    <a:pt x="423" y="940"/>
                    <a:pt x="423" y="940"/>
                    <a:pt x="423" y="940"/>
                  </a:cubicBezTo>
                  <a:cubicBezTo>
                    <a:pt x="419" y="946"/>
                    <a:pt x="419" y="946"/>
                    <a:pt x="419" y="946"/>
                  </a:cubicBezTo>
                  <a:cubicBezTo>
                    <a:pt x="418" y="947"/>
                    <a:pt x="418" y="947"/>
                    <a:pt x="418" y="947"/>
                  </a:cubicBezTo>
                  <a:cubicBezTo>
                    <a:pt x="421" y="929"/>
                    <a:pt x="424" y="910"/>
                    <a:pt x="427" y="892"/>
                  </a:cubicBezTo>
                  <a:cubicBezTo>
                    <a:pt x="430" y="879"/>
                    <a:pt x="432" y="867"/>
                    <a:pt x="436" y="854"/>
                  </a:cubicBezTo>
                  <a:cubicBezTo>
                    <a:pt x="432" y="883"/>
                    <a:pt x="431" y="918"/>
                    <a:pt x="434" y="946"/>
                  </a:cubicBezTo>
                  <a:close/>
                  <a:moveTo>
                    <a:pt x="439" y="842"/>
                  </a:moveTo>
                  <a:cubicBezTo>
                    <a:pt x="440" y="840"/>
                    <a:pt x="440" y="838"/>
                    <a:pt x="441" y="836"/>
                  </a:cubicBezTo>
                  <a:cubicBezTo>
                    <a:pt x="441" y="836"/>
                    <a:pt x="441" y="836"/>
                    <a:pt x="441" y="836"/>
                  </a:cubicBezTo>
                  <a:cubicBezTo>
                    <a:pt x="447" y="834"/>
                    <a:pt x="451" y="830"/>
                    <a:pt x="453" y="828"/>
                  </a:cubicBezTo>
                  <a:cubicBezTo>
                    <a:pt x="451" y="832"/>
                    <a:pt x="448" y="836"/>
                    <a:pt x="439" y="842"/>
                  </a:cubicBezTo>
                  <a:close/>
                  <a:moveTo>
                    <a:pt x="417" y="812"/>
                  </a:moveTo>
                  <a:cubicBezTo>
                    <a:pt x="414" y="809"/>
                    <a:pt x="414" y="809"/>
                    <a:pt x="414" y="809"/>
                  </a:cubicBezTo>
                  <a:cubicBezTo>
                    <a:pt x="414" y="807"/>
                    <a:pt x="413" y="806"/>
                    <a:pt x="413" y="804"/>
                  </a:cubicBezTo>
                  <a:cubicBezTo>
                    <a:pt x="412" y="806"/>
                    <a:pt x="412" y="806"/>
                    <a:pt x="412" y="806"/>
                  </a:cubicBezTo>
                  <a:cubicBezTo>
                    <a:pt x="410" y="811"/>
                    <a:pt x="406" y="816"/>
                    <a:pt x="402" y="820"/>
                  </a:cubicBezTo>
                  <a:cubicBezTo>
                    <a:pt x="403" y="820"/>
                    <a:pt x="405" y="820"/>
                    <a:pt x="407" y="821"/>
                  </a:cubicBezTo>
                  <a:cubicBezTo>
                    <a:pt x="408" y="821"/>
                    <a:pt x="410" y="823"/>
                    <a:pt x="412" y="824"/>
                  </a:cubicBezTo>
                  <a:cubicBezTo>
                    <a:pt x="413" y="820"/>
                    <a:pt x="415" y="816"/>
                    <a:pt x="417" y="812"/>
                  </a:cubicBezTo>
                  <a:close/>
                  <a:moveTo>
                    <a:pt x="411" y="797"/>
                  </a:moveTo>
                  <a:cubicBezTo>
                    <a:pt x="407" y="783"/>
                    <a:pt x="401" y="773"/>
                    <a:pt x="397" y="755"/>
                  </a:cubicBezTo>
                  <a:cubicBezTo>
                    <a:pt x="403" y="750"/>
                    <a:pt x="401" y="737"/>
                    <a:pt x="402" y="735"/>
                  </a:cubicBezTo>
                  <a:cubicBezTo>
                    <a:pt x="401" y="737"/>
                    <a:pt x="397" y="744"/>
                    <a:pt x="392" y="743"/>
                  </a:cubicBezTo>
                  <a:cubicBezTo>
                    <a:pt x="385" y="725"/>
                    <a:pt x="385" y="725"/>
                    <a:pt x="385" y="725"/>
                  </a:cubicBezTo>
                  <a:cubicBezTo>
                    <a:pt x="384" y="721"/>
                    <a:pt x="382" y="717"/>
                    <a:pt x="381" y="712"/>
                  </a:cubicBezTo>
                  <a:cubicBezTo>
                    <a:pt x="373" y="711"/>
                    <a:pt x="373" y="711"/>
                    <a:pt x="373" y="711"/>
                  </a:cubicBezTo>
                  <a:cubicBezTo>
                    <a:pt x="380" y="709"/>
                    <a:pt x="380" y="709"/>
                    <a:pt x="380" y="709"/>
                  </a:cubicBezTo>
                  <a:cubicBezTo>
                    <a:pt x="377" y="699"/>
                    <a:pt x="374" y="690"/>
                    <a:pt x="372" y="680"/>
                  </a:cubicBezTo>
                  <a:cubicBezTo>
                    <a:pt x="362" y="674"/>
                    <a:pt x="362" y="674"/>
                    <a:pt x="362" y="674"/>
                  </a:cubicBezTo>
                  <a:cubicBezTo>
                    <a:pt x="365" y="685"/>
                    <a:pt x="368" y="695"/>
                    <a:pt x="372" y="706"/>
                  </a:cubicBezTo>
                  <a:cubicBezTo>
                    <a:pt x="368" y="709"/>
                    <a:pt x="362" y="704"/>
                    <a:pt x="360" y="703"/>
                  </a:cubicBezTo>
                  <a:cubicBezTo>
                    <a:pt x="362" y="705"/>
                    <a:pt x="367" y="713"/>
                    <a:pt x="374" y="714"/>
                  </a:cubicBezTo>
                  <a:cubicBezTo>
                    <a:pt x="378" y="729"/>
                    <a:pt x="378" y="729"/>
                    <a:pt x="378" y="729"/>
                  </a:cubicBezTo>
                  <a:cubicBezTo>
                    <a:pt x="399" y="787"/>
                    <a:pt x="399" y="787"/>
                    <a:pt x="399" y="787"/>
                  </a:cubicBezTo>
                  <a:cubicBezTo>
                    <a:pt x="395" y="789"/>
                    <a:pt x="386" y="783"/>
                    <a:pt x="384" y="782"/>
                  </a:cubicBezTo>
                  <a:cubicBezTo>
                    <a:pt x="386" y="784"/>
                    <a:pt x="394" y="793"/>
                    <a:pt x="401" y="794"/>
                  </a:cubicBezTo>
                  <a:cubicBezTo>
                    <a:pt x="402" y="792"/>
                    <a:pt x="402" y="792"/>
                    <a:pt x="402" y="792"/>
                  </a:cubicBezTo>
                  <a:cubicBezTo>
                    <a:pt x="411" y="797"/>
                    <a:pt x="411" y="797"/>
                    <a:pt x="411" y="797"/>
                  </a:cubicBezTo>
                  <a:close/>
                  <a:moveTo>
                    <a:pt x="370" y="670"/>
                  </a:moveTo>
                  <a:cubicBezTo>
                    <a:pt x="366" y="652"/>
                    <a:pt x="364" y="634"/>
                    <a:pt x="364" y="617"/>
                  </a:cubicBezTo>
                  <a:cubicBezTo>
                    <a:pt x="361" y="609"/>
                    <a:pt x="361" y="609"/>
                    <a:pt x="361" y="609"/>
                  </a:cubicBezTo>
                  <a:cubicBezTo>
                    <a:pt x="364" y="612"/>
                    <a:pt x="364" y="612"/>
                    <a:pt x="364" y="612"/>
                  </a:cubicBezTo>
                  <a:cubicBezTo>
                    <a:pt x="365" y="605"/>
                    <a:pt x="365" y="597"/>
                    <a:pt x="367" y="590"/>
                  </a:cubicBezTo>
                  <a:cubicBezTo>
                    <a:pt x="367" y="586"/>
                    <a:pt x="367" y="586"/>
                    <a:pt x="367" y="586"/>
                  </a:cubicBezTo>
                  <a:cubicBezTo>
                    <a:pt x="375" y="584"/>
                    <a:pt x="382" y="577"/>
                    <a:pt x="388" y="569"/>
                  </a:cubicBezTo>
                  <a:cubicBezTo>
                    <a:pt x="388" y="565"/>
                    <a:pt x="388" y="565"/>
                    <a:pt x="388" y="565"/>
                  </a:cubicBezTo>
                  <a:cubicBezTo>
                    <a:pt x="389" y="567"/>
                    <a:pt x="389" y="567"/>
                    <a:pt x="389" y="567"/>
                  </a:cubicBezTo>
                  <a:cubicBezTo>
                    <a:pt x="394" y="559"/>
                    <a:pt x="398" y="551"/>
                    <a:pt x="400" y="549"/>
                  </a:cubicBezTo>
                  <a:cubicBezTo>
                    <a:pt x="396" y="552"/>
                    <a:pt x="377" y="575"/>
                    <a:pt x="369" y="563"/>
                  </a:cubicBezTo>
                  <a:cubicBezTo>
                    <a:pt x="372" y="509"/>
                    <a:pt x="372" y="509"/>
                    <a:pt x="372" y="509"/>
                  </a:cubicBezTo>
                  <a:cubicBezTo>
                    <a:pt x="380" y="471"/>
                    <a:pt x="380" y="437"/>
                    <a:pt x="425" y="423"/>
                  </a:cubicBezTo>
                  <a:cubicBezTo>
                    <a:pt x="438" y="416"/>
                    <a:pt x="440" y="407"/>
                    <a:pt x="437" y="399"/>
                  </a:cubicBezTo>
                  <a:cubicBezTo>
                    <a:pt x="425" y="388"/>
                    <a:pt x="422" y="373"/>
                    <a:pt x="424" y="356"/>
                  </a:cubicBezTo>
                  <a:cubicBezTo>
                    <a:pt x="406" y="368"/>
                    <a:pt x="387" y="369"/>
                    <a:pt x="375" y="373"/>
                  </a:cubicBezTo>
                  <a:cubicBezTo>
                    <a:pt x="374" y="380"/>
                    <a:pt x="369" y="387"/>
                    <a:pt x="362" y="392"/>
                  </a:cubicBezTo>
                  <a:cubicBezTo>
                    <a:pt x="362" y="403"/>
                    <a:pt x="367" y="416"/>
                    <a:pt x="374" y="429"/>
                  </a:cubicBezTo>
                  <a:cubicBezTo>
                    <a:pt x="360" y="474"/>
                    <a:pt x="360" y="474"/>
                    <a:pt x="360" y="474"/>
                  </a:cubicBezTo>
                  <a:cubicBezTo>
                    <a:pt x="352" y="477"/>
                    <a:pt x="343" y="465"/>
                    <a:pt x="341" y="462"/>
                  </a:cubicBezTo>
                  <a:cubicBezTo>
                    <a:pt x="343" y="466"/>
                    <a:pt x="347" y="489"/>
                    <a:pt x="356" y="495"/>
                  </a:cubicBezTo>
                  <a:cubicBezTo>
                    <a:pt x="354" y="582"/>
                    <a:pt x="354" y="582"/>
                    <a:pt x="354" y="582"/>
                  </a:cubicBezTo>
                  <a:cubicBezTo>
                    <a:pt x="353" y="613"/>
                    <a:pt x="355" y="641"/>
                    <a:pt x="361" y="669"/>
                  </a:cubicBezTo>
                  <a:cubicBezTo>
                    <a:pt x="370" y="670"/>
                    <a:pt x="370" y="670"/>
                    <a:pt x="370" y="670"/>
                  </a:cubicBezTo>
                  <a:close/>
                  <a:moveTo>
                    <a:pt x="417" y="1146"/>
                  </a:moveTo>
                  <a:cubicBezTo>
                    <a:pt x="417" y="1153"/>
                    <a:pt x="416" y="1159"/>
                    <a:pt x="415" y="1165"/>
                  </a:cubicBezTo>
                  <a:cubicBezTo>
                    <a:pt x="415" y="1164"/>
                    <a:pt x="415" y="1162"/>
                    <a:pt x="414" y="1161"/>
                  </a:cubicBezTo>
                  <a:cubicBezTo>
                    <a:pt x="411" y="1217"/>
                    <a:pt x="411" y="1217"/>
                    <a:pt x="411" y="1217"/>
                  </a:cubicBezTo>
                  <a:cubicBezTo>
                    <a:pt x="413" y="1222"/>
                    <a:pt x="415" y="1227"/>
                    <a:pt x="418" y="1231"/>
                  </a:cubicBezTo>
                  <a:cubicBezTo>
                    <a:pt x="422" y="1233"/>
                    <a:pt x="425" y="1233"/>
                    <a:pt x="428" y="1231"/>
                  </a:cubicBezTo>
                  <a:cubicBezTo>
                    <a:pt x="428" y="1231"/>
                    <a:pt x="429" y="1231"/>
                    <a:pt x="429" y="1231"/>
                  </a:cubicBezTo>
                  <a:cubicBezTo>
                    <a:pt x="437" y="1159"/>
                    <a:pt x="437" y="1159"/>
                    <a:pt x="437" y="1159"/>
                  </a:cubicBezTo>
                  <a:cubicBezTo>
                    <a:pt x="450" y="1150"/>
                    <a:pt x="451" y="1135"/>
                    <a:pt x="454" y="1130"/>
                  </a:cubicBezTo>
                  <a:cubicBezTo>
                    <a:pt x="451" y="1133"/>
                    <a:pt x="446" y="1144"/>
                    <a:pt x="436" y="1143"/>
                  </a:cubicBezTo>
                  <a:cubicBezTo>
                    <a:pt x="434" y="1132"/>
                    <a:pt x="432" y="1123"/>
                    <a:pt x="431" y="1113"/>
                  </a:cubicBezTo>
                  <a:cubicBezTo>
                    <a:pt x="429" y="1117"/>
                    <a:pt x="429" y="1117"/>
                    <a:pt x="429" y="1117"/>
                  </a:cubicBezTo>
                  <a:cubicBezTo>
                    <a:pt x="429" y="1118"/>
                    <a:pt x="429" y="1120"/>
                    <a:pt x="428" y="1121"/>
                  </a:cubicBezTo>
                  <a:cubicBezTo>
                    <a:pt x="428" y="1124"/>
                    <a:pt x="427" y="1127"/>
                    <a:pt x="426" y="1130"/>
                  </a:cubicBezTo>
                  <a:cubicBezTo>
                    <a:pt x="424" y="1136"/>
                    <a:pt x="421" y="1141"/>
                    <a:pt x="417" y="1146"/>
                  </a:cubicBezTo>
                  <a:close/>
                  <a:moveTo>
                    <a:pt x="372" y="1082"/>
                  </a:moveTo>
                  <a:cubicBezTo>
                    <a:pt x="366" y="1076"/>
                    <a:pt x="359" y="1071"/>
                    <a:pt x="352" y="1068"/>
                  </a:cubicBezTo>
                  <a:cubicBezTo>
                    <a:pt x="355" y="1072"/>
                    <a:pt x="357" y="1075"/>
                    <a:pt x="360" y="1079"/>
                  </a:cubicBezTo>
                  <a:cubicBezTo>
                    <a:pt x="365" y="1087"/>
                    <a:pt x="370" y="1096"/>
                    <a:pt x="375" y="1106"/>
                  </a:cubicBezTo>
                  <a:cubicBezTo>
                    <a:pt x="374" y="1100"/>
                    <a:pt x="374" y="1095"/>
                    <a:pt x="373" y="1091"/>
                  </a:cubicBezTo>
                  <a:cubicBezTo>
                    <a:pt x="373" y="1088"/>
                    <a:pt x="372" y="1085"/>
                    <a:pt x="372" y="1082"/>
                  </a:cubicBezTo>
                  <a:close/>
                  <a:moveTo>
                    <a:pt x="302" y="1070"/>
                  </a:moveTo>
                  <a:cubicBezTo>
                    <a:pt x="297" y="1073"/>
                    <a:pt x="291" y="1076"/>
                    <a:pt x="285" y="1080"/>
                  </a:cubicBezTo>
                  <a:cubicBezTo>
                    <a:pt x="288" y="1076"/>
                    <a:pt x="290" y="1072"/>
                    <a:pt x="290" y="1068"/>
                  </a:cubicBezTo>
                  <a:cubicBezTo>
                    <a:pt x="288" y="1068"/>
                    <a:pt x="285" y="1069"/>
                    <a:pt x="281" y="1070"/>
                  </a:cubicBezTo>
                  <a:cubicBezTo>
                    <a:pt x="282" y="1074"/>
                    <a:pt x="278" y="1081"/>
                    <a:pt x="270" y="1090"/>
                  </a:cubicBezTo>
                  <a:cubicBezTo>
                    <a:pt x="269" y="1090"/>
                    <a:pt x="269" y="1091"/>
                    <a:pt x="268" y="1091"/>
                  </a:cubicBezTo>
                  <a:cubicBezTo>
                    <a:pt x="270" y="1093"/>
                    <a:pt x="271" y="1095"/>
                    <a:pt x="272" y="1097"/>
                  </a:cubicBezTo>
                  <a:cubicBezTo>
                    <a:pt x="288" y="1088"/>
                    <a:pt x="303" y="1082"/>
                    <a:pt x="316" y="1079"/>
                  </a:cubicBezTo>
                  <a:cubicBezTo>
                    <a:pt x="312" y="1075"/>
                    <a:pt x="307" y="1072"/>
                    <a:pt x="302" y="1070"/>
                  </a:cubicBezTo>
                  <a:close/>
                  <a:moveTo>
                    <a:pt x="270" y="1042"/>
                  </a:moveTo>
                  <a:cubicBezTo>
                    <a:pt x="267" y="1040"/>
                    <a:pt x="265" y="1039"/>
                    <a:pt x="262" y="1039"/>
                  </a:cubicBezTo>
                  <a:cubicBezTo>
                    <a:pt x="263" y="1041"/>
                    <a:pt x="263" y="1043"/>
                    <a:pt x="263" y="1045"/>
                  </a:cubicBezTo>
                  <a:cubicBezTo>
                    <a:pt x="266" y="1044"/>
                    <a:pt x="268" y="1043"/>
                    <a:pt x="270" y="1042"/>
                  </a:cubicBezTo>
                  <a:close/>
                  <a:moveTo>
                    <a:pt x="219" y="1010"/>
                  </a:moveTo>
                  <a:cubicBezTo>
                    <a:pt x="219" y="1009"/>
                    <a:pt x="219" y="1008"/>
                    <a:pt x="219" y="1007"/>
                  </a:cubicBezTo>
                  <a:cubicBezTo>
                    <a:pt x="217" y="1007"/>
                    <a:pt x="215" y="1007"/>
                    <a:pt x="213" y="1007"/>
                  </a:cubicBezTo>
                  <a:cubicBezTo>
                    <a:pt x="213" y="1008"/>
                    <a:pt x="213" y="1008"/>
                    <a:pt x="212" y="1008"/>
                  </a:cubicBezTo>
                  <a:cubicBezTo>
                    <a:pt x="215" y="1009"/>
                    <a:pt x="217" y="1009"/>
                    <a:pt x="219" y="1010"/>
                  </a:cubicBezTo>
                  <a:cubicBezTo>
                    <a:pt x="219" y="1010"/>
                    <a:pt x="219" y="1010"/>
                    <a:pt x="219" y="1010"/>
                  </a:cubicBezTo>
                  <a:close/>
                  <a:moveTo>
                    <a:pt x="167" y="1006"/>
                  </a:moveTo>
                  <a:cubicBezTo>
                    <a:pt x="160" y="1005"/>
                    <a:pt x="153" y="1004"/>
                    <a:pt x="146" y="1003"/>
                  </a:cubicBezTo>
                  <a:cubicBezTo>
                    <a:pt x="139" y="1003"/>
                    <a:pt x="132" y="1003"/>
                    <a:pt x="126" y="1002"/>
                  </a:cubicBezTo>
                  <a:cubicBezTo>
                    <a:pt x="140" y="1007"/>
                    <a:pt x="155" y="1012"/>
                    <a:pt x="170" y="1014"/>
                  </a:cubicBezTo>
                  <a:cubicBezTo>
                    <a:pt x="169" y="1011"/>
                    <a:pt x="168" y="1008"/>
                    <a:pt x="167" y="1006"/>
                  </a:cubicBezTo>
                  <a:close/>
                  <a:moveTo>
                    <a:pt x="412" y="1553"/>
                  </a:moveTo>
                  <a:cubicBezTo>
                    <a:pt x="412" y="1511"/>
                    <a:pt x="413" y="1482"/>
                    <a:pt x="430" y="1458"/>
                  </a:cubicBezTo>
                  <a:cubicBezTo>
                    <a:pt x="442" y="1442"/>
                    <a:pt x="467" y="1438"/>
                    <a:pt x="496" y="1421"/>
                  </a:cubicBezTo>
                  <a:cubicBezTo>
                    <a:pt x="495" y="1418"/>
                    <a:pt x="494" y="1416"/>
                    <a:pt x="493" y="1413"/>
                  </a:cubicBezTo>
                  <a:cubicBezTo>
                    <a:pt x="483" y="1421"/>
                    <a:pt x="471" y="1428"/>
                    <a:pt x="458" y="1434"/>
                  </a:cubicBezTo>
                  <a:cubicBezTo>
                    <a:pt x="448" y="1439"/>
                    <a:pt x="432" y="1445"/>
                    <a:pt x="425" y="1453"/>
                  </a:cubicBezTo>
                  <a:cubicBezTo>
                    <a:pt x="424" y="1454"/>
                    <a:pt x="423" y="1455"/>
                    <a:pt x="423" y="1456"/>
                  </a:cubicBezTo>
                  <a:cubicBezTo>
                    <a:pt x="421" y="1459"/>
                    <a:pt x="419" y="1462"/>
                    <a:pt x="418" y="1465"/>
                  </a:cubicBezTo>
                  <a:cubicBezTo>
                    <a:pt x="409" y="1485"/>
                    <a:pt x="410" y="1513"/>
                    <a:pt x="411" y="1535"/>
                  </a:cubicBezTo>
                  <a:cubicBezTo>
                    <a:pt x="411" y="1541"/>
                    <a:pt x="411" y="1547"/>
                    <a:pt x="412" y="1553"/>
                  </a:cubicBezTo>
                  <a:close/>
                  <a:moveTo>
                    <a:pt x="441" y="1405"/>
                  </a:moveTo>
                  <a:cubicBezTo>
                    <a:pt x="432" y="1358"/>
                    <a:pt x="433" y="1312"/>
                    <a:pt x="444" y="1265"/>
                  </a:cubicBezTo>
                  <a:cubicBezTo>
                    <a:pt x="451" y="1260"/>
                    <a:pt x="456" y="1257"/>
                    <a:pt x="459" y="1254"/>
                  </a:cubicBezTo>
                  <a:cubicBezTo>
                    <a:pt x="459" y="1250"/>
                    <a:pt x="459" y="1250"/>
                    <a:pt x="459" y="1250"/>
                  </a:cubicBezTo>
                  <a:cubicBezTo>
                    <a:pt x="454" y="1253"/>
                    <a:pt x="446" y="1255"/>
                    <a:pt x="438" y="1250"/>
                  </a:cubicBezTo>
                  <a:cubicBezTo>
                    <a:pt x="438" y="1250"/>
                    <a:pt x="438" y="1250"/>
                    <a:pt x="437" y="1249"/>
                  </a:cubicBezTo>
                  <a:cubicBezTo>
                    <a:pt x="434" y="1252"/>
                    <a:pt x="431" y="1255"/>
                    <a:pt x="427" y="1257"/>
                  </a:cubicBezTo>
                  <a:cubicBezTo>
                    <a:pt x="419" y="1307"/>
                    <a:pt x="422" y="1356"/>
                    <a:pt x="435" y="1406"/>
                  </a:cubicBezTo>
                  <a:cubicBezTo>
                    <a:pt x="436" y="1406"/>
                    <a:pt x="439" y="1405"/>
                    <a:pt x="441" y="1405"/>
                  </a:cubicBezTo>
                  <a:close/>
                  <a:moveTo>
                    <a:pt x="465" y="1248"/>
                  </a:moveTo>
                  <a:cubicBezTo>
                    <a:pt x="466" y="1246"/>
                    <a:pt x="467" y="1244"/>
                    <a:pt x="468" y="1243"/>
                  </a:cubicBezTo>
                  <a:cubicBezTo>
                    <a:pt x="467" y="1244"/>
                    <a:pt x="466" y="1245"/>
                    <a:pt x="464" y="1247"/>
                  </a:cubicBezTo>
                  <a:cubicBezTo>
                    <a:pt x="465" y="1248"/>
                    <a:pt x="465" y="1248"/>
                    <a:pt x="465" y="1248"/>
                  </a:cubicBezTo>
                  <a:close/>
                  <a:moveTo>
                    <a:pt x="125" y="940"/>
                  </a:moveTo>
                  <a:cubicBezTo>
                    <a:pt x="127" y="952"/>
                    <a:pt x="130" y="969"/>
                    <a:pt x="140" y="977"/>
                  </a:cubicBezTo>
                  <a:cubicBezTo>
                    <a:pt x="127" y="978"/>
                    <a:pt x="113" y="976"/>
                    <a:pt x="99" y="972"/>
                  </a:cubicBezTo>
                  <a:cubicBezTo>
                    <a:pt x="108" y="968"/>
                    <a:pt x="116" y="962"/>
                    <a:pt x="121" y="953"/>
                  </a:cubicBezTo>
                  <a:cubicBezTo>
                    <a:pt x="123" y="949"/>
                    <a:pt x="124" y="945"/>
                    <a:pt x="125" y="940"/>
                  </a:cubicBezTo>
                  <a:close/>
                  <a:moveTo>
                    <a:pt x="519" y="680"/>
                  </a:moveTo>
                  <a:cubicBezTo>
                    <a:pt x="518" y="679"/>
                    <a:pt x="518" y="679"/>
                    <a:pt x="518" y="678"/>
                  </a:cubicBezTo>
                  <a:cubicBezTo>
                    <a:pt x="519" y="678"/>
                    <a:pt x="519" y="678"/>
                    <a:pt x="520" y="678"/>
                  </a:cubicBezTo>
                  <a:cubicBezTo>
                    <a:pt x="519" y="679"/>
                    <a:pt x="519" y="679"/>
                    <a:pt x="519" y="680"/>
                  </a:cubicBezTo>
                  <a:close/>
                  <a:moveTo>
                    <a:pt x="374" y="1706"/>
                  </a:moveTo>
                  <a:cubicBezTo>
                    <a:pt x="378" y="1707"/>
                    <a:pt x="386" y="1703"/>
                    <a:pt x="393" y="1696"/>
                  </a:cubicBezTo>
                  <a:cubicBezTo>
                    <a:pt x="393" y="1695"/>
                    <a:pt x="393" y="1695"/>
                    <a:pt x="393" y="1695"/>
                  </a:cubicBezTo>
                  <a:cubicBezTo>
                    <a:pt x="393" y="1695"/>
                    <a:pt x="393" y="1695"/>
                    <a:pt x="393" y="1695"/>
                  </a:cubicBezTo>
                  <a:cubicBezTo>
                    <a:pt x="393" y="1695"/>
                    <a:pt x="393" y="1695"/>
                    <a:pt x="393" y="1695"/>
                  </a:cubicBezTo>
                  <a:cubicBezTo>
                    <a:pt x="393" y="1695"/>
                    <a:pt x="393" y="1695"/>
                    <a:pt x="393" y="1695"/>
                  </a:cubicBezTo>
                  <a:cubicBezTo>
                    <a:pt x="393" y="1695"/>
                    <a:pt x="393" y="1695"/>
                    <a:pt x="393" y="1695"/>
                  </a:cubicBezTo>
                  <a:cubicBezTo>
                    <a:pt x="393" y="1695"/>
                    <a:pt x="393" y="1695"/>
                    <a:pt x="393" y="1695"/>
                  </a:cubicBezTo>
                  <a:cubicBezTo>
                    <a:pt x="394" y="1695"/>
                    <a:pt x="394" y="1695"/>
                    <a:pt x="394" y="1695"/>
                  </a:cubicBezTo>
                  <a:cubicBezTo>
                    <a:pt x="394" y="1695"/>
                    <a:pt x="394" y="1695"/>
                    <a:pt x="394" y="1695"/>
                  </a:cubicBezTo>
                  <a:cubicBezTo>
                    <a:pt x="394" y="1694"/>
                    <a:pt x="394" y="1694"/>
                    <a:pt x="394" y="1694"/>
                  </a:cubicBezTo>
                  <a:cubicBezTo>
                    <a:pt x="394" y="1694"/>
                    <a:pt x="394" y="1694"/>
                    <a:pt x="394" y="1694"/>
                  </a:cubicBezTo>
                  <a:cubicBezTo>
                    <a:pt x="394" y="1694"/>
                    <a:pt x="394" y="1694"/>
                    <a:pt x="394" y="1694"/>
                  </a:cubicBezTo>
                  <a:cubicBezTo>
                    <a:pt x="394" y="1694"/>
                    <a:pt x="394" y="1694"/>
                    <a:pt x="394" y="1694"/>
                  </a:cubicBezTo>
                  <a:cubicBezTo>
                    <a:pt x="394" y="1694"/>
                    <a:pt x="394" y="1694"/>
                    <a:pt x="394" y="1694"/>
                  </a:cubicBezTo>
                  <a:cubicBezTo>
                    <a:pt x="394" y="1694"/>
                    <a:pt x="394" y="1694"/>
                    <a:pt x="394" y="1694"/>
                  </a:cubicBezTo>
                  <a:cubicBezTo>
                    <a:pt x="394" y="1694"/>
                    <a:pt x="394" y="1694"/>
                    <a:pt x="394" y="1694"/>
                  </a:cubicBezTo>
                  <a:cubicBezTo>
                    <a:pt x="395" y="1694"/>
                    <a:pt x="395" y="1694"/>
                    <a:pt x="395" y="1694"/>
                  </a:cubicBezTo>
                  <a:cubicBezTo>
                    <a:pt x="395" y="1694"/>
                    <a:pt x="395" y="1694"/>
                    <a:pt x="395" y="1694"/>
                  </a:cubicBezTo>
                  <a:cubicBezTo>
                    <a:pt x="395" y="1694"/>
                    <a:pt x="395" y="1694"/>
                    <a:pt x="395" y="1694"/>
                  </a:cubicBezTo>
                  <a:cubicBezTo>
                    <a:pt x="395" y="1694"/>
                    <a:pt x="395" y="1694"/>
                    <a:pt x="395" y="1694"/>
                  </a:cubicBezTo>
                  <a:cubicBezTo>
                    <a:pt x="395" y="1694"/>
                    <a:pt x="395" y="1694"/>
                    <a:pt x="395" y="1694"/>
                  </a:cubicBezTo>
                  <a:cubicBezTo>
                    <a:pt x="395" y="1693"/>
                    <a:pt x="395" y="1693"/>
                    <a:pt x="395" y="1693"/>
                  </a:cubicBezTo>
                  <a:cubicBezTo>
                    <a:pt x="395" y="1693"/>
                    <a:pt x="395" y="1693"/>
                    <a:pt x="395" y="1693"/>
                  </a:cubicBezTo>
                  <a:cubicBezTo>
                    <a:pt x="395" y="1693"/>
                    <a:pt x="395" y="1693"/>
                    <a:pt x="395" y="1693"/>
                  </a:cubicBezTo>
                  <a:cubicBezTo>
                    <a:pt x="395" y="1693"/>
                    <a:pt x="395" y="1693"/>
                    <a:pt x="395" y="1693"/>
                  </a:cubicBezTo>
                  <a:cubicBezTo>
                    <a:pt x="395" y="1693"/>
                    <a:pt x="395" y="1693"/>
                    <a:pt x="395" y="1693"/>
                  </a:cubicBezTo>
                  <a:cubicBezTo>
                    <a:pt x="395" y="1693"/>
                    <a:pt x="395" y="1693"/>
                    <a:pt x="395" y="1693"/>
                  </a:cubicBezTo>
                  <a:cubicBezTo>
                    <a:pt x="395" y="1693"/>
                    <a:pt x="395" y="1693"/>
                    <a:pt x="395" y="1693"/>
                  </a:cubicBezTo>
                  <a:cubicBezTo>
                    <a:pt x="396" y="1693"/>
                    <a:pt x="396" y="1693"/>
                    <a:pt x="396" y="1693"/>
                  </a:cubicBezTo>
                  <a:cubicBezTo>
                    <a:pt x="396" y="1693"/>
                    <a:pt x="396" y="1693"/>
                    <a:pt x="396" y="1693"/>
                  </a:cubicBezTo>
                  <a:cubicBezTo>
                    <a:pt x="396" y="1693"/>
                    <a:pt x="396" y="1693"/>
                    <a:pt x="396" y="1693"/>
                  </a:cubicBezTo>
                  <a:cubicBezTo>
                    <a:pt x="396" y="1693"/>
                    <a:pt x="396" y="1693"/>
                    <a:pt x="396" y="1693"/>
                  </a:cubicBezTo>
                  <a:cubicBezTo>
                    <a:pt x="396" y="1692"/>
                    <a:pt x="396" y="1692"/>
                    <a:pt x="396" y="1692"/>
                  </a:cubicBezTo>
                  <a:cubicBezTo>
                    <a:pt x="396" y="1692"/>
                    <a:pt x="396" y="1692"/>
                    <a:pt x="396" y="1692"/>
                  </a:cubicBezTo>
                  <a:cubicBezTo>
                    <a:pt x="396" y="1692"/>
                    <a:pt x="396" y="1692"/>
                    <a:pt x="396" y="1692"/>
                  </a:cubicBezTo>
                  <a:cubicBezTo>
                    <a:pt x="396" y="1692"/>
                    <a:pt x="396" y="1692"/>
                    <a:pt x="396" y="1692"/>
                  </a:cubicBezTo>
                  <a:cubicBezTo>
                    <a:pt x="396" y="1692"/>
                    <a:pt x="396" y="1692"/>
                    <a:pt x="396" y="1692"/>
                  </a:cubicBezTo>
                  <a:cubicBezTo>
                    <a:pt x="396" y="1692"/>
                    <a:pt x="396" y="1692"/>
                    <a:pt x="396" y="1692"/>
                  </a:cubicBezTo>
                  <a:cubicBezTo>
                    <a:pt x="396" y="1692"/>
                    <a:pt x="396" y="1692"/>
                    <a:pt x="396" y="1692"/>
                  </a:cubicBezTo>
                  <a:cubicBezTo>
                    <a:pt x="396" y="1692"/>
                    <a:pt x="396" y="1692"/>
                    <a:pt x="396" y="1692"/>
                  </a:cubicBezTo>
                  <a:cubicBezTo>
                    <a:pt x="396" y="1692"/>
                    <a:pt x="396" y="1692"/>
                    <a:pt x="396" y="1692"/>
                  </a:cubicBezTo>
                  <a:cubicBezTo>
                    <a:pt x="397" y="1692"/>
                    <a:pt x="397" y="1692"/>
                    <a:pt x="397" y="1692"/>
                  </a:cubicBezTo>
                  <a:cubicBezTo>
                    <a:pt x="397" y="1692"/>
                    <a:pt x="397" y="1692"/>
                    <a:pt x="397" y="1692"/>
                  </a:cubicBezTo>
                  <a:cubicBezTo>
                    <a:pt x="397" y="1692"/>
                    <a:pt x="397" y="1692"/>
                    <a:pt x="397" y="1692"/>
                  </a:cubicBezTo>
                  <a:cubicBezTo>
                    <a:pt x="397" y="1691"/>
                    <a:pt x="397" y="1691"/>
                    <a:pt x="397" y="1691"/>
                  </a:cubicBezTo>
                  <a:cubicBezTo>
                    <a:pt x="397" y="1691"/>
                    <a:pt x="397" y="1691"/>
                    <a:pt x="397" y="1691"/>
                  </a:cubicBezTo>
                  <a:cubicBezTo>
                    <a:pt x="397" y="1691"/>
                    <a:pt x="397" y="1691"/>
                    <a:pt x="397" y="1691"/>
                  </a:cubicBezTo>
                  <a:cubicBezTo>
                    <a:pt x="397" y="1691"/>
                    <a:pt x="397" y="1691"/>
                    <a:pt x="397" y="1691"/>
                  </a:cubicBezTo>
                  <a:cubicBezTo>
                    <a:pt x="397" y="1691"/>
                    <a:pt x="397" y="1691"/>
                    <a:pt x="397" y="1691"/>
                  </a:cubicBezTo>
                  <a:cubicBezTo>
                    <a:pt x="397" y="1691"/>
                    <a:pt x="397" y="1691"/>
                    <a:pt x="397" y="1691"/>
                  </a:cubicBezTo>
                  <a:cubicBezTo>
                    <a:pt x="397" y="1691"/>
                    <a:pt x="397" y="1691"/>
                    <a:pt x="397" y="1691"/>
                  </a:cubicBezTo>
                  <a:cubicBezTo>
                    <a:pt x="397" y="1691"/>
                    <a:pt x="397" y="1691"/>
                    <a:pt x="397" y="1691"/>
                  </a:cubicBezTo>
                  <a:cubicBezTo>
                    <a:pt x="397" y="1691"/>
                    <a:pt x="397" y="1691"/>
                    <a:pt x="397" y="1691"/>
                  </a:cubicBezTo>
                  <a:cubicBezTo>
                    <a:pt x="397" y="1691"/>
                    <a:pt x="397" y="1691"/>
                    <a:pt x="397" y="1691"/>
                  </a:cubicBezTo>
                  <a:cubicBezTo>
                    <a:pt x="398" y="1690"/>
                    <a:pt x="398" y="1690"/>
                    <a:pt x="398" y="1690"/>
                  </a:cubicBezTo>
                  <a:cubicBezTo>
                    <a:pt x="398" y="1690"/>
                    <a:pt x="398" y="1690"/>
                    <a:pt x="398" y="1690"/>
                  </a:cubicBezTo>
                  <a:cubicBezTo>
                    <a:pt x="398" y="1690"/>
                    <a:pt x="398" y="1690"/>
                    <a:pt x="398" y="1690"/>
                  </a:cubicBezTo>
                  <a:cubicBezTo>
                    <a:pt x="398" y="1690"/>
                    <a:pt x="398" y="1690"/>
                    <a:pt x="398" y="1690"/>
                  </a:cubicBezTo>
                  <a:cubicBezTo>
                    <a:pt x="398" y="1690"/>
                    <a:pt x="398" y="1689"/>
                    <a:pt x="399" y="1689"/>
                  </a:cubicBezTo>
                  <a:cubicBezTo>
                    <a:pt x="399" y="1689"/>
                    <a:pt x="399" y="1689"/>
                    <a:pt x="399" y="1689"/>
                  </a:cubicBezTo>
                  <a:cubicBezTo>
                    <a:pt x="401" y="1686"/>
                    <a:pt x="403" y="1683"/>
                    <a:pt x="403" y="1681"/>
                  </a:cubicBezTo>
                  <a:cubicBezTo>
                    <a:pt x="400" y="1679"/>
                    <a:pt x="400" y="1679"/>
                    <a:pt x="400" y="1679"/>
                  </a:cubicBezTo>
                  <a:cubicBezTo>
                    <a:pt x="399" y="1679"/>
                    <a:pt x="396" y="1681"/>
                    <a:pt x="395" y="1682"/>
                  </a:cubicBezTo>
                  <a:cubicBezTo>
                    <a:pt x="391" y="1684"/>
                    <a:pt x="388" y="1687"/>
                    <a:pt x="385" y="1690"/>
                  </a:cubicBezTo>
                  <a:cubicBezTo>
                    <a:pt x="382" y="1694"/>
                    <a:pt x="379" y="1698"/>
                    <a:pt x="377" y="1702"/>
                  </a:cubicBezTo>
                  <a:cubicBezTo>
                    <a:pt x="374" y="1706"/>
                    <a:pt x="374" y="1706"/>
                    <a:pt x="374" y="1706"/>
                  </a:cubicBezTo>
                  <a:close/>
                  <a:moveTo>
                    <a:pt x="657" y="818"/>
                  </a:moveTo>
                  <a:cubicBezTo>
                    <a:pt x="663" y="825"/>
                    <a:pt x="669" y="832"/>
                    <a:pt x="673" y="840"/>
                  </a:cubicBezTo>
                  <a:cubicBezTo>
                    <a:pt x="669" y="835"/>
                    <a:pt x="665" y="830"/>
                    <a:pt x="660" y="825"/>
                  </a:cubicBezTo>
                  <a:cubicBezTo>
                    <a:pt x="674" y="853"/>
                    <a:pt x="674" y="853"/>
                    <a:pt x="674" y="853"/>
                  </a:cubicBezTo>
                  <a:cubicBezTo>
                    <a:pt x="647" y="832"/>
                    <a:pt x="647" y="832"/>
                    <a:pt x="647" y="832"/>
                  </a:cubicBezTo>
                  <a:cubicBezTo>
                    <a:pt x="646" y="836"/>
                    <a:pt x="646" y="841"/>
                    <a:pt x="646" y="843"/>
                  </a:cubicBezTo>
                  <a:cubicBezTo>
                    <a:pt x="646" y="846"/>
                    <a:pt x="645" y="850"/>
                    <a:pt x="644" y="853"/>
                  </a:cubicBezTo>
                  <a:cubicBezTo>
                    <a:pt x="640" y="871"/>
                    <a:pt x="640" y="871"/>
                    <a:pt x="640" y="871"/>
                  </a:cubicBezTo>
                  <a:cubicBezTo>
                    <a:pt x="644" y="873"/>
                    <a:pt x="647" y="874"/>
                    <a:pt x="649" y="876"/>
                  </a:cubicBezTo>
                  <a:cubicBezTo>
                    <a:pt x="640" y="855"/>
                    <a:pt x="678" y="868"/>
                    <a:pt x="682" y="875"/>
                  </a:cubicBezTo>
                  <a:cubicBezTo>
                    <a:pt x="687" y="860"/>
                    <a:pt x="683" y="837"/>
                    <a:pt x="698" y="849"/>
                  </a:cubicBezTo>
                  <a:cubicBezTo>
                    <a:pt x="692" y="836"/>
                    <a:pt x="679" y="794"/>
                    <a:pt x="705" y="804"/>
                  </a:cubicBezTo>
                  <a:cubicBezTo>
                    <a:pt x="694" y="792"/>
                    <a:pt x="669" y="759"/>
                    <a:pt x="699" y="763"/>
                  </a:cubicBezTo>
                  <a:cubicBezTo>
                    <a:pt x="696" y="760"/>
                    <a:pt x="687" y="754"/>
                    <a:pt x="679" y="747"/>
                  </a:cubicBezTo>
                  <a:cubicBezTo>
                    <a:pt x="647" y="744"/>
                    <a:pt x="647" y="744"/>
                    <a:pt x="647" y="744"/>
                  </a:cubicBezTo>
                  <a:cubicBezTo>
                    <a:pt x="646" y="744"/>
                    <a:pt x="643" y="744"/>
                    <a:pt x="642" y="744"/>
                  </a:cubicBezTo>
                  <a:cubicBezTo>
                    <a:pt x="642" y="748"/>
                    <a:pt x="648" y="756"/>
                    <a:pt x="650" y="759"/>
                  </a:cubicBezTo>
                  <a:cubicBezTo>
                    <a:pt x="653" y="763"/>
                    <a:pt x="657" y="768"/>
                    <a:pt x="661" y="772"/>
                  </a:cubicBezTo>
                  <a:cubicBezTo>
                    <a:pt x="686" y="798"/>
                    <a:pt x="686" y="798"/>
                    <a:pt x="686" y="798"/>
                  </a:cubicBezTo>
                  <a:cubicBezTo>
                    <a:pt x="652" y="786"/>
                    <a:pt x="652" y="786"/>
                    <a:pt x="652" y="786"/>
                  </a:cubicBezTo>
                  <a:cubicBezTo>
                    <a:pt x="652" y="785"/>
                    <a:pt x="650" y="785"/>
                    <a:pt x="649" y="785"/>
                  </a:cubicBezTo>
                  <a:cubicBezTo>
                    <a:pt x="648" y="789"/>
                    <a:pt x="650" y="799"/>
                    <a:pt x="651" y="803"/>
                  </a:cubicBezTo>
                  <a:cubicBezTo>
                    <a:pt x="653" y="808"/>
                    <a:pt x="655" y="813"/>
                    <a:pt x="657" y="818"/>
                  </a:cubicBezTo>
                  <a:close/>
                  <a:moveTo>
                    <a:pt x="550" y="868"/>
                  </a:moveTo>
                  <a:cubicBezTo>
                    <a:pt x="552" y="871"/>
                    <a:pt x="553" y="874"/>
                    <a:pt x="554" y="876"/>
                  </a:cubicBezTo>
                  <a:cubicBezTo>
                    <a:pt x="553" y="856"/>
                    <a:pt x="578" y="877"/>
                    <a:pt x="584" y="883"/>
                  </a:cubicBezTo>
                  <a:cubicBezTo>
                    <a:pt x="582" y="877"/>
                    <a:pt x="585" y="874"/>
                    <a:pt x="589" y="873"/>
                  </a:cubicBezTo>
                  <a:cubicBezTo>
                    <a:pt x="569" y="863"/>
                    <a:pt x="569" y="863"/>
                    <a:pt x="569" y="863"/>
                  </a:cubicBezTo>
                  <a:cubicBezTo>
                    <a:pt x="565" y="861"/>
                    <a:pt x="560" y="859"/>
                    <a:pt x="556" y="858"/>
                  </a:cubicBezTo>
                  <a:cubicBezTo>
                    <a:pt x="554" y="858"/>
                    <a:pt x="549" y="857"/>
                    <a:pt x="546" y="857"/>
                  </a:cubicBezTo>
                  <a:cubicBezTo>
                    <a:pt x="546" y="857"/>
                    <a:pt x="547" y="858"/>
                    <a:pt x="547" y="858"/>
                  </a:cubicBezTo>
                  <a:cubicBezTo>
                    <a:pt x="550" y="868"/>
                    <a:pt x="550" y="868"/>
                    <a:pt x="550" y="868"/>
                  </a:cubicBezTo>
                  <a:close/>
                  <a:moveTo>
                    <a:pt x="596" y="873"/>
                  </a:moveTo>
                  <a:cubicBezTo>
                    <a:pt x="582" y="854"/>
                    <a:pt x="582" y="854"/>
                    <a:pt x="582" y="854"/>
                  </a:cubicBezTo>
                  <a:cubicBezTo>
                    <a:pt x="584" y="854"/>
                    <a:pt x="586" y="854"/>
                    <a:pt x="587" y="855"/>
                  </a:cubicBezTo>
                  <a:cubicBezTo>
                    <a:pt x="590" y="855"/>
                    <a:pt x="596" y="857"/>
                    <a:pt x="599" y="859"/>
                  </a:cubicBezTo>
                  <a:cubicBezTo>
                    <a:pt x="616" y="872"/>
                    <a:pt x="616" y="872"/>
                    <a:pt x="616" y="872"/>
                  </a:cubicBezTo>
                  <a:cubicBezTo>
                    <a:pt x="616" y="874"/>
                    <a:pt x="616" y="876"/>
                    <a:pt x="618" y="879"/>
                  </a:cubicBezTo>
                  <a:cubicBezTo>
                    <a:pt x="614" y="877"/>
                    <a:pt x="604" y="873"/>
                    <a:pt x="596" y="873"/>
                  </a:cubicBezTo>
                  <a:close/>
                  <a:moveTo>
                    <a:pt x="621" y="869"/>
                  </a:moveTo>
                  <a:cubicBezTo>
                    <a:pt x="626" y="869"/>
                    <a:pt x="633" y="870"/>
                    <a:pt x="640" y="871"/>
                  </a:cubicBezTo>
                  <a:cubicBezTo>
                    <a:pt x="630" y="856"/>
                    <a:pt x="630" y="856"/>
                    <a:pt x="630" y="856"/>
                  </a:cubicBezTo>
                  <a:cubicBezTo>
                    <a:pt x="627" y="854"/>
                    <a:pt x="621" y="851"/>
                    <a:pt x="619" y="851"/>
                  </a:cubicBezTo>
                  <a:cubicBezTo>
                    <a:pt x="617" y="850"/>
                    <a:pt x="614" y="849"/>
                    <a:pt x="611" y="849"/>
                  </a:cubicBezTo>
                  <a:cubicBezTo>
                    <a:pt x="621" y="869"/>
                    <a:pt x="621" y="869"/>
                    <a:pt x="621" y="869"/>
                  </a:cubicBezTo>
                  <a:close/>
                  <a:moveTo>
                    <a:pt x="674" y="743"/>
                  </a:moveTo>
                  <a:cubicBezTo>
                    <a:pt x="667" y="735"/>
                    <a:pt x="664" y="728"/>
                    <a:pt x="674" y="726"/>
                  </a:cubicBezTo>
                  <a:cubicBezTo>
                    <a:pt x="663" y="723"/>
                    <a:pt x="631" y="713"/>
                    <a:pt x="647" y="702"/>
                  </a:cubicBezTo>
                  <a:cubicBezTo>
                    <a:pt x="643" y="703"/>
                    <a:pt x="640" y="703"/>
                    <a:pt x="636" y="703"/>
                  </a:cubicBezTo>
                  <a:cubicBezTo>
                    <a:pt x="624" y="706"/>
                    <a:pt x="624" y="706"/>
                    <a:pt x="624" y="706"/>
                  </a:cubicBezTo>
                  <a:cubicBezTo>
                    <a:pt x="627" y="710"/>
                    <a:pt x="632" y="714"/>
                    <a:pt x="634" y="716"/>
                  </a:cubicBezTo>
                  <a:cubicBezTo>
                    <a:pt x="640" y="721"/>
                    <a:pt x="646" y="725"/>
                    <a:pt x="652" y="729"/>
                  </a:cubicBezTo>
                  <a:cubicBezTo>
                    <a:pt x="674" y="743"/>
                    <a:pt x="674" y="743"/>
                    <a:pt x="674" y="743"/>
                  </a:cubicBezTo>
                  <a:close/>
                  <a:moveTo>
                    <a:pt x="428" y="342"/>
                  </a:moveTo>
                  <a:cubicBezTo>
                    <a:pt x="420" y="353"/>
                    <a:pt x="403" y="358"/>
                    <a:pt x="388" y="361"/>
                  </a:cubicBezTo>
                  <a:cubicBezTo>
                    <a:pt x="401" y="358"/>
                    <a:pt x="416" y="350"/>
                    <a:pt x="428" y="342"/>
                  </a:cubicBezTo>
                  <a:close/>
                  <a:moveTo>
                    <a:pt x="383" y="362"/>
                  </a:moveTo>
                  <a:cubicBezTo>
                    <a:pt x="380" y="362"/>
                    <a:pt x="377" y="363"/>
                    <a:pt x="374" y="363"/>
                  </a:cubicBezTo>
                  <a:cubicBezTo>
                    <a:pt x="374" y="363"/>
                    <a:pt x="374" y="362"/>
                    <a:pt x="374" y="362"/>
                  </a:cubicBezTo>
                  <a:cubicBezTo>
                    <a:pt x="377" y="362"/>
                    <a:pt x="380" y="362"/>
                    <a:pt x="383" y="362"/>
                  </a:cubicBezTo>
                  <a:close/>
                  <a:moveTo>
                    <a:pt x="389" y="0"/>
                  </a:moveTo>
                  <a:cubicBezTo>
                    <a:pt x="414" y="7"/>
                    <a:pt x="440" y="21"/>
                    <a:pt x="460" y="37"/>
                  </a:cubicBezTo>
                  <a:cubicBezTo>
                    <a:pt x="446" y="38"/>
                    <a:pt x="432" y="40"/>
                    <a:pt x="418" y="44"/>
                  </a:cubicBezTo>
                  <a:cubicBezTo>
                    <a:pt x="415" y="43"/>
                    <a:pt x="412" y="41"/>
                    <a:pt x="408" y="40"/>
                  </a:cubicBezTo>
                  <a:cubicBezTo>
                    <a:pt x="407" y="25"/>
                    <a:pt x="399" y="12"/>
                    <a:pt x="389" y="0"/>
                  </a:cubicBezTo>
                  <a:close/>
                  <a:moveTo>
                    <a:pt x="592" y="94"/>
                  </a:moveTo>
                  <a:cubicBezTo>
                    <a:pt x="679" y="111"/>
                    <a:pt x="718" y="193"/>
                    <a:pt x="623" y="213"/>
                  </a:cubicBezTo>
                  <a:cubicBezTo>
                    <a:pt x="611" y="215"/>
                    <a:pt x="601" y="215"/>
                    <a:pt x="591" y="214"/>
                  </a:cubicBezTo>
                  <a:cubicBezTo>
                    <a:pt x="602" y="210"/>
                    <a:pt x="612" y="203"/>
                    <a:pt x="620" y="195"/>
                  </a:cubicBezTo>
                  <a:cubicBezTo>
                    <a:pt x="625" y="189"/>
                    <a:pt x="630" y="183"/>
                    <a:pt x="632" y="176"/>
                  </a:cubicBezTo>
                  <a:cubicBezTo>
                    <a:pt x="635" y="170"/>
                    <a:pt x="635" y="163"/>
                    <a:pt x="631" y="157"/>
                  </a:cubicBezTo>
                  <a:cubicBezTo>
                    <a:pt x="626" y="147"/>
                    <a:pt x="613" y="146"/>
                    <a:pt x="603" y="148"/>
                  </a:cubicBezTo>
                  <a:cubicBezTo>
                    <a:pt x="600" y="148"/>
                    <a:pt x="597" y="149"/>
                    <a:pt x="593" y="150"/>
                  </a:cubicBezTo>
                  <a:cubicBezTo>
                    <a:pt x="597" y="145"/>
                    <a:pt x="600" y="139"/>
                    <a:pt x="601" y="131"/>
                  </a:cubicBezTo>
                  <a:cubicBezTo>
                    <a:pt x="603" y="118"/>
                    <a:pt x="599" y="105"/>
                    <a:pt x="592" y="94"/>
                  </a:cubicBezTo>
                  <a:close/>
                  <a:moveTo>
                    <a:pt x="431" y="374"/>
                  </a:moveTo>
                  <a:cubicBezTo>
                    <a:pt x="432" y="319"/>
                    <a:pt x="459" y="334"/>
                    <a:pt x="480" y="310"/>
                  </a:cubicBezTo>
                  <a:cubicBezTo>
                    <a:pt x="484" y="303"/>
                    <a:pt x="488" y="297"/>
                    <a:pt x="491" y="291"/>
                  </a:cubicBezTo>
                  <a:cubicBezTo>
                    <a:pt x="492" y="290"/>
                    <a:pt x="494" y="288"/>
                    <a:pt x="496" y="287"/>
                  </a:cubicBezTo>
                  <a:cubicBezTo>
                    <a:pt x="514" y="269"/>
                    <a:pt x="531" y="251"/>
                    <a:pt x="548" y="232"/>
                  </a:cubicBezTo>
                  <a:cubicBezTo>
                    <a:pt x="549" y="231"/>
                    <a:pt x="552" y="228"/>
                    <a:pt x="554" y="226"/>
                  </a:cubicBezTo>
                  <a:cubicBezTo>
                    <a:pt x="565" y="224"/>
                    <a:pt x="580" y="224"/>
                    <a:pt x="600" y="225"/>
                  </a:cubicBezTo>
                  <a:cubicBezTo>
                    <a:pt x="616" y="225"/>
                    <a:pt x="625" y="226"/>
                    <a:pt x="639" y="218"/>
                  </a:cubicBezTo>
                  <a:cubicBezTo>
                    <a:pt x="740" y="162"/>
                    <a:pt x="720" y="240"/>
                    <a:pt x="646" y="255"/>
                  </a:cubicBezTo>
                  <a:cubicBezTo>
                    <a:pt x="628" y="258"/>
                    <a:pt x="632" y="256"/>
                    <a:pt x="621" y="268"/>
                  </a:cubicBezTo>
                  <a:cubicBezTo>
                    <a:pt x="538" y="353"/>
                    <a:pt x="439" y="426"/>
                    <a:pt x="431" y="374"/>
                  </a:cubicBezTo>
                  <a:close/>
                  <a:moveTo>
                    <a:pt x="585" y="1460"/>
                  </a:moveTo>
                  <a:cubicBezTo>
                    <a:pt x="591" y="1460"/>
                    <a:pt x="598" y="1459"/>
                    <a:pt x="604" y="1458"/>
                  </a:cubicBezTo>
                  <a:cubicBezTo>
                    <a:pt x="624" y="1450"/>
                    <a:pt x="635" y="1435"/>
                    <a:pt x="653" y="1424"/>
                  </a:cubicBezTo>
                  <a:cubicBezTo>
                    <a:pt x="649" y="1424"/>
                    <a:pt x="648" y="1422"/>
                    <a:pt x="648" y="1419"/>
                  </a:cubicBezTo>
                  <a:cubicBezTo>
                    <a:pt x="641" y="1423"/>
                    <a:pt x="641" y="1423"/>
                    <a:pt x="641" y="1423"/>
                  </a:cubicBezTo>
                  <a:cubicBezTo>
                    <a:pt x="633" y="1429"/>
                    <a:pt x="626" y="1436"/>
                    <a:pt x="618" y="1443"/>
                  </a:cubicBezTo>
                  <a:cubicBezTo>
                    <a:pt x="610" y="1449"/>
                    <a:pt x="603" y="1455"/>
                    <a:pt x="593" y="1458"/>
                  </a:cubicBezTo>
                  <a:cubicBezTo>
                    <a:pt x="593" y="1458"/>
                    <a:pt x="593" y="1458"/>
                    <a:pt x="593" y="1458"/>
                  </a:cubicBezTo>
                  <a:cubicBezTo>
                    <a:pt x="593" y="1458"/>
                    <a:pt x="593" y="1458"/>
                    <a:pt x="593" y="1458"/>
                  </a:cubicBezTo>
                  <a:cubicBezTo>
                    <a:pt x="590" y="1459"/>
                    <a:pt x="587" y="1460"/>
                    <a:pt x="585" y="1460"/>
                  </a:cubicBezTo>
                  <a:close/>
                  <a:moveTo>
                    <a:pt x="652" y="1408"/>
                  </a:moveTo>
                  <a:cubicBezTo>
                    <a:pt x="658" y="1397"/>
                    <a:pt x="670" y="1382"/>
                    <a:pt x="677" y="1376"/>
                  </a:cubicBezTo>
                  <a:cubicBezTo>
                    <a:pt x="671" y="1377"/>
                    <a:pt x="669" y="1374"/>
                    <a:pt x="668" y="1368"/>
                  </a:cubicBezTo>
                  <a:cubicBezTo>
                    <a:pt x="665" y="1372"/>
                    <a:pt x="665" y="1372"/>
                    <a:pt x="665" y="1372"/>
                  </a:cubicBezTo>
                  <a:cubicBezTo>
                    <a:pt x="660" y="1377"/>
                    <a:pt x="655" y="1384"/>
                    <a:pt x="651" y="1390"/>
                  </a:cubicBezTo>
                  <a:cubicBezTo>
                    <a:pt x="649" y="1393"/>
                    <a:pt x="643" y="1402"/>
                    <a:pt x="641" y="1408"/>
                  </a:cubicBezTo>
                  <a:cubicBezTo>
                    <a:pt x="652" y="1408"/>
                    <a:pt x="652" y="1408"/>
                    <a:pt x="652" y="1408"/>
                  </a:cubicBezTo>
                  <a:close/>
                  <a:moveTo>
                    <a:pt x="669" y="1356"/>
                  </a:moveTo>
                  <a:cubicBezTo>
                    <a:pt x="671" y="1340"/>
                    <a:pt x="679" y="1321"/>
                    <a:pt x="682" y="1315"/>
                  </a:cubicBezTo>
                  <a:cubicBezTo>
                    <a:pt x="672" y="1321"/>
                    <a:pt x="671" y="1308"/>
                    <a:pt x="673" y="1295"/>
                  </a:cubicBezTo>
                  <a:cubicBezTo>
                    <a:pt x="668" y="1307"/>
                    <a:pt x="668" y="1307"/>
                    <a:pt x="668" y="1307"/>
                  </a:cubicBezTo>
                  <a:cubicBezTo>
                    <a:pt x="667" y="1310"/>
                    <a:pt x="666" y="1314"/>
                    <a:pt x="664" y="1318"/>
                  </a:cubicBezTo>
                  <a:cubicBezTo>
                    <a:pt x="663" y="1323"/>
                    <a:pt x="661" y="1329"/>
                    <a:pt x="660" y="1334"/>
                  </a:cubicBezTo>
                  <a:cubicBezTo>
                    <a:pt x="659" y="1340"/>
                    <a:pt x="658" y="1345"/>
                    <a:pt x="657" y="1351"/>
                  </a:cubicBezTo>
                  <a:cubicBezTo>
                    <a:pt x="657" y="1352"/>
                    <a:pt x="657" y="1356"/>
                    <a:pt x="658" y="1358"/>
                  </a:cubicBezTo>
                  <a:cubicBezTo>
                    <a:pt x="669" y="1356"/>
                    <a:pt x="669" y="1356"/>
                    <a:pt x="669" y="1356"/>
                  </a:cubicBezTo>
                  <a:close/>
                  <a:moveTo>
                    <a:pt x="675" y="1284"/>
                  </a:moveTo>
                  <a:cubicBezTo>
                    <a:pt x="659" y="1295"/>
                    <a:pt x="659" y="1295"/>
                    <a:pt x="659" y="1295"/>
                  </a:cubicBezTo>
                  <a:cubicBezTo>
                    <a:pt x="658" y="1291"/>
                    <a:pt x="659" y="1286"/>
                    <a:pt x="659" y="1284"/>
                  </a:cubicBezTo>
                  <a:cubicBezTo>
                    <a:pt x="659" y="1279"/>
                    <a:pt x="661" y="1270"/>
                    <a:pt x="662" y="1266"/>
                  </a:cubicBezTo>
                  <a:cubicBezTo>
                    <a:pt x="666" y="1258"/>
                    <a:pt x="666" y="1258"/>
                    <a:pt x="666" y="1258"/>
                  </a:cubicBezTo>
                  <a:cubicBezTo>
                    <a:pt x="667" y="1270"/>
                    <a:pt x="671" y="1280"/>
                    <a:pt x="678" y="1275"/>
                  </a:cubicBezTo>
                  <a:cubicBezTo>
                    <a:pt x="678" y="1277"/>
                    <a:pt x="676" y="1280"/>
                    <a:pt x="675" y="1284"/>
                  </a:cubicBezTo>
                  <a:close/>
                  <a:moveTo>
                    <a:pt x="665" y="1246"/>
                  </a:moveTo>
                  <a:cubicBezTo>
                    <a:pt x="665" y="1239"/>
                    <a:pt x="665" y="1232"/>
                    <a:pt x="666" y="1229"/>
                  </a:cubicBezTo>
                  <a:cubicBezTo>
                    <a:pt x="658" y="1237"/>
                    <a:pt x="653" y="1221"/>
                    <a:pt x="649" y="1209"/>
                  </a:cubicBezTo>
                  <a:cubicBezTo>
                    <a:pt x="648" y="1217"/>
                    <a:pt x="648" y="1217"/>
                    <a:pt x="648" y="1217"/>
                  </a:cubicBezTo>
                  <a:cubicBezTo>
                    <a:pt x="647" y="1219"/>
                    <a:pt x="647" y="1223"/>
                    <a:pt x="647" y="1225"/>
                  </a:cubicBezTo>
                  <a:cubicBezTo>
                    <a:pt x="647" y="1230"/>
                    <a:pt x="648" y="1234"/>
                    <a:pt x="648" y="1239"/>
                  </a:cubicBezTo>
                  <a:cubicBezTo>
                    <a:pt x="649" y="1242"/>
                    <a:pt x="650" y="1250"/>
                    <a:pt x="652" y="1255"/>
                  </a:cubicBezTo>
                  <a:cubicBezTo>
                    <a:pt x="665" y="1246"/>
                    <a:pt x="665" y="1246"/>
                    <a:pt x="665" y="1246"/>
                  </a:cubicBezTo>
                  <a:close/>
                  <a:moveTo>
                    <a:pt x="231" y="1065"/>
                  </a:moveTo>
                  <a:cubicBezTo>
                    <a:pt x="226" y="1060"/>
                    <a:pt x="219" y="1056"/>
                    <a:pt x="212" y="1053"/>
                  </a:cubicBezTo>
                  <a:cubicBezTo>
                    <a:pt x="215" y="1059"/>
                    <a:pt x="217" y="1065"/>
                    <a:pt x="218" y="1071"/>
                  </a:cubicBezTo>
                  <a:cubicBezTo>
                    <a:pt x="218" y="1073"/>
                    <a:pt x="218" y="1075"/>
                    <a:pt x="218" y="1076"/>
                  </a:cubicBezTo>
                  <a:cubicBezTo>
                    <a:pt x="222" y="1073"/>
                    <a:pt x="226" y="1070"/>
                    <a:pt x="231" y="1066"/>
                  </a:cubicBezTo>
                  <a:cubicBezTo>
                    <a:pt x="231" y="1066"/>
                    <a:pt x="231" y="1066"/>
                    <a:pt x="231" y="1065"/>
                  </a:cubicBezTo>
                  <a:close/>
                  <a:moveTo>
                    <a:pt x="129" y="1226"/>
                  </a:moveTo>
                  <a:cubicBezTo>
                    <a:pt x="128" y="1234"/>
                    <a:pt x="127" y="1240"/>
                    <a:pt x="126" y="1242"/>
                  </a:cubicBezTo>
                  <a:cubicBezTo>
                    <a:pt x="130" y="1240"/>
                    <a:pt x="141" y="1230"/>
                    <a:pt x="146" y="1229"/>
                  </a:cubicBezTo>
                  <a:cubicBezTo>
                    <a:pt x="150" y="1213"/>
                    <a:pt x="150" y="1213"/>
                    <a:pt x="150" y="1213"/>
                  </a:cubicBezTo>
                  <a:cubicBezTo>
                    <a:pt x="147" y="1214"/>
                    <a:pt x="143" y="1217"/>
                    <a:pt x="141" y="1218"/>
                  </a:cubicBezTo>
                  <a:cubicBezTo>
                    <a:pt x="138" y="1219"/>
                    <a:pt x="132" y="1223"/>
                    <a:pt x="129" y="1226"/>
                  </a:cubicBezTo>
                  <a:close/>
                  <a:moveTo>
                    <a:pt x="159" y="1227"/>
                  </a:moveTo>
                  <a:cubicBezTo>
                    <a:pt x="172" y="1219"/>
                    <a:pt x="191" y="1211"/>
                    <a:pt x="185" y="1228"/>
                  </a:cubicBezTo>
                  <a:cubicBezTo>
                    <a:pt x="185" y="1228"/>
                    <a:pt x="186" y="1228"/>
                    <a:pt x="186" y="1227"/>
                  </a:cubicBezTo>
                  <a:cubicBezTo>
                    <a:pt x="192" y="1209"/>
                    <a:pt x="192" y="1209"/>
                    <a:pt x="192" y="1209"/>
                  </a:cubicBezTo>
                  <a:cubicBezTo>
                    <a:pt x="188" y="1209"/>
                    <a:pt x="182" y="1211"/>
                    <a:pt x="179" y="1212"/>
                  </a:cubicBezTo>
                  <a:cubicBezTo>
                    <a:pt x="176" y="1214"/>
                    <a:pt x="167" y="1217"/>
                    <a:pt x="165" y="1220"/>
                  </a:cubicBezTo>
                  <a:cubicBezTo>
                    <a:pt x="159" y="1227"/>
                    <a:pt x="159" y="1227"/>
                    <a:pt x="159" y="1227"/>
                  </a:cubicBezTo>
                  <a:close/>
                  <a:moveTo>
                    <a:pt x="203" y="1218"/>
                  </a:moveTo>
                  <a:cubicBezTo>
                    <a:pt x="212" y="1215"/>
                    <a:pt x="222" y="1213"/>
                    <a:pt x="226" y="1216"/>
                  </a:cubicBezTo>
                  <a:cubicBezTo>
                    <a:pt x="227" y="1198"/>
                    <a:pt x="227" y="1198"/>
                    <a:pt x="227" y="1198"/>
                  </a:cubicBezTo>
                  <a:cubicBezTo>
                    <a:pt x="220" y="1203"/>
                    <a:pt x="209" y="1212"/>
                    <a:pt x="206" y="1215"/>
                  </a:cubicBezTo>
                  <a:cubicBezTo>
                    <a:pt x="203" y="1218"/>
                    <a:pt x="203" y="1218"/>
                    <a:pt x="203" y="1218"/>
                  </a:cubicBezTo>
                  <a:close/>
                  <a:moveTo>
                    <a:pt x="227" y="1223"/>
                  </a:moveTo>
                  <a:cubicBezTo>
                    <a:pt x="243" y="1196"/>
                    <a:pt x="243" y="1196"/>
                    <a:pt x="243" y="1196"/>
                  </a:cubicBezTo>
                  <a:cubicBezTo>
                    <a:pt x="246" y="1190"/>
                    <a:pt x="250" y="1186"/>
                    <a:pt x="255" y="1181"/>
                  </a:cubicBezTo>
                  <a:cubicBezTo>
                    <a:pt x="260" y="1175"/>
                    <a:pt x="265" y="1170"/>
                    <a:pt x="270" y="1164"/>
                  </a:cubicBezTo>
                  <a:cubicBezTo>
                    <a:pt x="270" y="1163"/>
                    <a:pt x="270" y="1163"/>
                    <a:pt x="270" y="1163"/>
                  </a:cubicBezTo>
                  <a:cubicBezTo>
                    <a:pt x="270" y="1163"/>
                    <a:pt x="270" y="1163"/>
                    <a:pt x="270" y="1163"/>
                  </a:cubicBezTo>
                  <a:cubicBezTo>
                    <a:pt x="277" y="1150"/>
                    <a:pt x="280" y="1142"/>
                    <a:pt x="280" y="1128"/>
                  </a:cubicBezTo>
                  <a:cubicBezTo>
                    <a:pt x="280" y="1128"/>
                    <a:pt x="280" y="1128"/>
                    <a:pt x="280" y="1128"/>
                  </a:cubicBezTo>
                  <a:cubicBezTo>
                    <a:pt x="280" y="1128"/>
                    <a:pt x="280" y="1128"/>
                    <a:pt x="280" y="1128"/>
                  </a:cubicBezTo>
                  <a:cubicBezTo>
                    <a:pt x="280" y="1121"/>
                    <a:pt x="279" y="1114"/>
                    <a:pt x="277" y="1108"/>
                  </a:cubicBezTo>
                  <a:cubicBezTo>
                    <a:pt x="292" y="1108"/>
                    <a:pt x="304" y="1117"/>
                    <a:pt x="303" y="1144"/>
                  </a:cubicBezTo>
                  <a:cubicBezTo>
                    <a:pt x="302" y="1156"/>
                    <a:pt x="299" y="1163"/>
                    <a:pt x="292" y="1174"/>
                  </a:cubicBezTo>
                  <a:cubicBezTo>
                    <a:pt x="283" y="1186"/>
                    <a:pt x="272" y="1193"/>
                    <a:pt x="263" y="1206"/>
                  </a:cubicBezTo>
                  <a:cubicBezTo>
                    <a:pt x="266" y="1190"/>
                    <a:pt x="233" y="1218"/>
                    <a:pt x="227" y="1223"/>
                  </a:cubicBezTo>
                  <a:close/>
                  <a:moveTo>
                    <a:pt x="329" y="995"/>
                  </a:moveTo>
                  <a:cubicBezTo>
                    <a:pt x="299" y="1007"/>
                    <a:pt x="282" y="1019"/>
                    <a:pt x="246" y="1019"/>
                  </a:cubicBezTo>
                  <a:cubicBezTo>
                    <a:pt x="245" y="1019"/>
                    <a:pt x="245" y="1019"/>
                    <a:pt x="244" y="1019"/>
                  </a:cubicBezTo>
                  <a:cubicBezTo>
                    <a:pt x="240" y="1016"/>
                    <a:pt x="236" y="1015"/>
                    <a:pt x="232" y="1013"/>
                  </a:cubicBezTo>
                  <a:cubicBezTo>
                    <a:pt x="230" y="1011"/>
                    <a:pt x="229" y="1009"/>
                    <a:pt x="228" y="1006"/>
                  </a:cubicBezTo>
                  <a:cubicBezTo>
                    <a:pt x="237" y="1005"/>
                    <a:pt x="247" y="1002"/>
                    <a:pt x="256" y="999"/>
                  </a:cubicBezTo>
                  <a:cubicBezTo>
                    <a:pt x="269" y="994"/>
                    <a:pt x="281" y="987"/>
                    <a:pt x="293" y="982"/>
                  </a:cubicBezTo>
                  <a:cubicBezTo>
                    <a:pt x="326" y="968"/>
                    <a:pt x="326" y="968"/>
                    <a:pt x="326" y="968"/>
                  </a:cubicBezTo>
                  <a:cubicBezTo>
                    <a:pt x="292" y="966"/>
                    <a:pt x="292" y="966"/>
                    <a:pt x="292" y="966"/>
                  </a:cubicBezTo>
                  <a:cubicBezTo>
                    <a:pt x="292" y="962"/>
                    <a:pt x="295" y="954"/>
                    <a:pt x="296" y="951"/>
                  </a:cubicBezTo>
                  <a:cubicBezTo>
                    <a:pt x="298" y="945"/>
                    <a:pt x="301" y="938"/>
                    <a:pt x="305" y="933"/>
                  </a:cubicBezTo>
                  <a:cubicBezTo>
                    <a:pt x="321" y="907"/>
                    <a:pt x="321" y="907"/>
                    <a:pt x="321" y="907"/>
                  </a:cubicBezTo>
                  <a:cubicBezTo>
                    <a:pt x="322" y="914"/>
                    <a:pt x="326" y="916"/>
                    <a:pt x="332" y="910"/>
                  </a:cubicBezTo>
                  <a:cubicBezTo>
                    <a:pt x="329" y="918"/>
                    <a:pt x="324" y="960"/>
                    <a:pt x="339" y="950"/>
                  </a:cubicBezTo>
                  <a:cubicBezTo>
                    <a:pt x="332" y="960"/>
                    <a:pt x="315" y="994"/>
                    <a:pt x="329" y="995"/>
                  </a:cubicBezTo>
                  <a:close/>
                  <a:moveTo>
                    <a:pt x="294" y="914"/>
                  </a:moveTo>
                  <a:cubicBezTo>
                    <a:pt x="295" y="916"/>
                    <a:pt x="295" y="919"/>
                    <a:pt x="295" y="921"/>
                  </a:cubicBezTo>
                  <a:cubicBezTo>
                    <a:pt x="320" y="905"/>
                    <a:pt x="320" y="905"/>
                    <a:pt x="320" y="905"/>
                  </a:cubicBezTo>
                  <a:cubicBezTo>
                    <a:pt x="318" y="894"/>
                    <a:pt x="319" y="878"/>
                    <a:pt x="321" y="874"/>
                  </a:cubicBezTo>
                  <a:cubicBezTo>
                    <a:pt x="303" y="892"/>
                    <a:pt x="305" y="850"/>
                    <a:pt x="308" y="841"/>
                  </a:cubicBezTo>
                  <a:cubicBezTo>
                    <a:pt x="297" y="853"/>
                    <a:pt x="292" y="838"/>
                    <a:pt x="291" y="824"/>
                  </a:cubicBezTo>
                  <a:cubicBezTo>
                    <a:pt x="283" y="852"/>
                    <a:pt x="283" y="852"/>
                    <a:pt x="283" y="852"/>
                  </a:cubicBezTo>
                  <a:cubicBezTo>
                    <a:pt x="282" y="856"/>
                    <a:pt x="282" y="872"/>
                    <a:pt x="284" y="880"/>
                  </a:cubicBezTo>
                  <a:cubicBezTo>
                    <a:pt x="305" y="855"/>
                    <a:pt x="305" y="855"/>
                    <a:pt x="305" y="855"/>
                  </a:cubicBezTo>
                  <a:cubicBezTo>
                    <a:pt x="296" y="890"/>
                    <a:pt x="296" y="890"/>
                    <a:pt x="296" y="890"/>
                  </a:cubicBezTo>
                  <a:cubicBezTo>
                    <a:pt x="294" y="894"/>
                    <a:pt x="294" y="903"/>
                    <a:pt x="294" y="908"/>
                  </a:cubicBezTo>
                  <a:cubicBezTo>
                    <a:pt x="294" y="909"/>
                    <a:pt x="294" y="911"/>
                    <a:pt x="294" y="913"/>
                  </a:cubicBezTo>
                  <a:cubicBezTo>
                    <a:pt x="297" y="912"/>
                    <a:pt x="300" y="910"/>
                    <a:pt x="303" y="909"/>
                  </a:cubicBezTo>
                  <a:cubicBezTo>
                    <a:pt x="302" y="909"/>
                    <a:pt x="302" y="909"/>
                    <a:pt x="302" y="909"/>
                  </a:cubicBezTo>
                  <a:cubicBezTo>
                    <a:pt x="299" y="911"/>
                    <a:pt x="297" y="912"/>
                    <a:pt x="294" y="914"/>
                  </a:cubicBezTo>
                  <a:close/>
                  <a:moveTo>
                    <a:pt x="268" y="837"/>
                  </a:moveTo>
                  <a:cubicBezTo>
                    <a:pt x="269" y="840"/>
                    <a:pt x="270" y="841"/>
                    <a:pt x="271" y="842"/>
                  </a:cubicBezTo>
                  <a:cubicBezTo>
                    <a:pt x="269" y="844"/>
                    <a:pt x="269" y="844"/>
                    <a:pt x="269" y="844"/>
                  </a:cubicBezTo>
                  <a:cubicBezTo>
                    <a:pt x="268" y="842"/>
                    <a:pt x="268" y="840"/>
                    <a:pt x="268" y="837"/>
                  </a:cubicBezTo>
                  <a:close/>
                  <a:moveTo>
                    <a:pt x="284" y="827"/>
                  </a:moveTo>
                  <a:cubicBezTo>
                    <a:pt x="287" y="821"/>
                    <a:pt x="289" y="816"/>
                    <a:pt x="290" y="813"/>
                  </a:cubicBezTo>
                  <a:cubicBezTo>
                    <a:pt x="290" y="815"/>
                    <a:pt x="290" y="818"/>
                    <a:pt x="290" y="820"/>
                  </a:cubicBezTo>
                  <a:cubicBezTo>
                    <a:pt x="284" y="827"/>
                    <a:pt x="284" y="827"/>
                    <a:pt x="284" y="827"/>
                  </a:cubicBezTo>
                  <a:close/>
                  <a:moveTo>
                    <a:pt x="18" y="1059"/>
                  </a:moveTo>
                  <a:cubicBezTo>
                    <a:pt x="20" y="1058"/>
                    <a:pt x="24" y="1056"/>
                    <a:pt x="21" y="1055"/>
                  </a:cubicBezTo>
                  <a:cubicBezTo>
                    <a:pt x="13" y="1052"/>
                    <a:pt x="7" y="1048"/>
                    <a:pt x="0" y="1045"/>
                  </a:cubicBezTo>
                  <a:cubicBezTo>
                    <a:pt x="1" y="1044"/>
                    <a:pt x="2" y="1044"/>
                    <a:pt x="3" y="1044"/>
                  </a:cubicBezTo>
                  <a:cubicBezTo>
                    <a:pt x="14" y="1041"/>
                    <a:pt x="25" y="1037"/>
                    <a:pt x="36" y="1033"/>
                  </a:cubicBezTo>
                  <a:cubicBezTo>
                    <a:pt x="52" y="1028"/>
                    <a:pt x="84" y="1015"/>
                    <a:pt x="86" y="995"/>
                  </a:cubicBezTo>
                  <a:cubicBezTo>
                    <a:pt x="86" y="994"/>
                    <a:pt x="86" y="993"/>
                    <a:pt x="85" y="992"/>
                  </a:cubicBezTo>
                  <a:cubicBezTo>
                    <a:pt x="86" y="991"/>
                    <a:pt x="87" y="991"/>
                    <a:pt x="88" y="991"/>
                  </a:cubicBezTo>
                  <a:cubicBezTo>
                    <a:pt x="91" y="992"/>
                    <a:pt x="95" y="994"/>
                    <a:pt x="99" y="995"/>
                  </a:cubicBezTo>
                  <a:cubicBezTo>
                    <a:pt x="100" y="995"/>
                    <a:pt x="100" y="995"/>
                    <a:pt x="100" y="995"/>
                  </a:cubicBezTo>
                  <a:cubicBezTo>
                    <a:pt x="160" y="1029"/>
                    <a:pt x="27" y="1057"/>
                    <a:pt x="18" y="1059"/>
                  </a:cubicBezTo>
                  <a:close/>
                  <a:moveTo>
                    <a:pt x="140" y="882"/>
                  </a:moveTo>
                  <a:cubicBezTo>
                    <a:pt x="136" y="874"/>
                    <a:pt x="132" y="865"/>
                    <a:pt x="131" y="862"/>
                  </a:cubicBezTo>
                  <a:cubicBezTo>
                    <a:pt x="130" y="869"/>
                    <a:pt x="125" y="869"/>
                    <a:pt x="119" y="866"/>
                  </a:cubicBezTo>
                  <a:cubicBezTo>
                    <a:pt x="119" y="866"/>
                    <a:pt x="119" y="866"/>
                    <a:pt x="119" y="866"/>
                  </a:cubicBezTo>
                  <a:cubicBezTo>
                    <a:pt x="119" y="876"/>
                    <a:pt x="121" y="886"/>
                    <a:pt x="123" y="896"/>
                  </a:cubicBezTo>
                  <a:cubicBezTo>
                    <a:pt x="123" y="884"/>
                    <a:pt x="123" y="884"/>
                    <a:pt x="123" y="884"/>
                  </a:cubicBezTo>
                  <a:cubicBezTo>
                    <a:pt x="137" y="899"/>
                    <a:pt x="137" y="899"/>
                    <a:pt x="137" y="899"/>
                  </a:cubicBezTo>
                  <a:cubicBezTo>
                    <a:pt x="138" y="896"/>
                    <a:pt x="139" y="892"/>
                    <a:pt x="139" y="890"/>
                  </a:cubicBezTo>
                  <a:cubicBezTo>
                    <a:pt x="140" y="888"/>
                    <a:pt x="140" y="885"/>
                    <a:pt x="140" y="882"/>
                  </a:cubicBezTo>
                  <a:close/>
                  <a:moveTo>
                    <a:pt x="106" y="856"/>
                  </a:moveTo>
                  <a:cubicBezTo>
                    <a:pt x="104" y="854"/>
                    <a:pt x="101" y="852"/>
                    <a:pt x="99" y="850"/>
                  </a:cubicBezTo>
                  <a:cubicBezTo>
                    <a:pt x="100" y="850"/>
                    <a:pt x="100" y="851"/>
                    <a:pt x="100" y="851"/>
                  </a:cubicBezTo>
                  <a:cubicBezTo>
                    <a:pt x="101" y="853"/>
                    <a:pt x="103" y="856"/>
                    <a:pt x="105" y="859"/>
                  </a:cubicBezTo>
                  <a:cubicBezTo>
                    <a:pt x="106" y="856"/>
                    <a:pt x="106" y="856"/>
                    <a:pt x="106" y="856"/>
                  </a:cubicBezTo>
                  <a:close/>
                  <a:moveTo>
                    <a:pt x="3" y="807"/>
                  </a:moveTo>
                  <a:cubicBezTo>
                    <a:pt x="3" y="808"/>
                    <a:pt x="3" y="808"/>
                    <a:pt x="3" y="808"/>
                  </a:cubicBezTo>
                  <a:cubicBezTo>
                    <a:pt x="3" y="808"/>
                    <a:pt x="3" y="808"/>
                    <a:pt x="3" y="809"/>
                  </a:cubicBezTo>
                  <a:cubicBezTo>
                    <a:pt x="3" y="807"/>
                    <a:pt x="3" y="807"/>
                    <a:pt x="3" y="807"/>
                  </a:cubicBezTo>
                  <a:close/>
                  <a:moveTo>
                    <a:pt x="463" y="735"/>
                  </a:moveTo>
                  <a:cubicBezTo>
                    <a:pt x="470" y="736"/>
                    <a:pt x="482" y="739"/>
                    <a:pt x="496" y="740"/>
                  </a:cubicBezTo>
                  <a:cubicBezTo>
                    <a:pt x="501" y="739"/>
                    <a:pt x="507" y="738"/>
                    <a:pt x="513" y="738"/>
                  </a:cubicBezTo>
                  <a:cubicBezTo>
                    <a:pt x="507" y="729"/>
                    <a:pt x="505" y="718"/>
                    <a:pt x="502" y="708"/>
                  </a:cubicBezTo>
                  <a:cubicBezTo>
                    <a:pt x="502" y="707"/>
                    <a:pt x="502" y="707"/>
                    <a:pt x="502" y="707"/>
                  </a:cubicBezTo>
                  <a:cubicBezTo>
                    <a:pt x="501" y="708"/>
                    <a:pt x="501" y="709"/>
                    <a:pt x="500" y="710"/>
                  </a:cubicBezTo>
                  <a:cubicBezTo>
                    <a:pt x="490" y="720"/>
                    <a:pt x="474" y="722"/>
                    <a:pt x="459" y="722"/>
                  </a:cubicBezTo>
                  <a:cubicBezTo>
                    <a:pt x="465" y="728"/>
                    <a:pt x="469" y="733"/>
                    <a:pt x="463" y="735"/>
                  </a:cubicBezTo>
                  <a:close/>
                  <a:moveTo>
                    <a:pt x="589" y="666"/>
                  </a:moveTo>
                  <a:cubicBezTo>
                    <a:pt x="582" y="667"/>
                    <a:pt x="575" y="667"/>
                    <a:pt x="568" y="667"/>
                  </a:cubicBezTo>
                  <a:cubicBezTo>
                    <a:pt x="563" y="667"/>
                    <a:pt x="558" y="667"/>
                    <a:pt x="552" y="667"/>
                  </a:cubicBezTo>
                  <a:cubicBezTo>
                    <a:pt x="557" y="664"/>
                    <a:pt x="562" y="660"/>
                    <a:pt x="565" y="655"/>
                  </a:cubicBezTo>
                  <a:cubicBezTo>
                    <a:pt x="574" y="646"/>
                    <a:pt x="583" y="636"/>
                    <a:pt x="592" y="626"/>
                  </a:cubicBezTo>
                  <a:cubicBezTo>
                    <a:pt x="594" y="626"/>
                    <a:pt x="595" y="626"/>
                    <a:pt x="597" y="624"/>
                  </a:cubicBezTo>
                  <a:cubicBezTo>
                    <a:pt x="593" y="632"/>
                    <a:pt x="587" y="657"/>
                    <a:pt x="600" y="653"/>
                  </a:cubicBezTo>
                  <a:cubicBezTo>
                    <a:pt x="595" y="657"/>
                    <a:pt x="592" y="661"/>
                    <a:pt x="589" y="666"/>
                  </a:cubicBezTo>
                  <a:close/>
                  <a:moveTo>
                    <a:pt x="581" y="603"/>
                  </a:moveTo>
                  <a:cubicBezTo>
                    <a:pt x="581" y="601"/>
                    <a:pt x="581" y="599"/>
                    <a:pt x="581" y="598"/>
                  </a:cubicBezTo>
                  <a:cubicBezTo>
                    <a:pt x="573" y="611"/>
                    <a:pt x="569" y="589"/>
                    <a:pt x="570" y="583"/>
                  </a:cubicBezTo>
                  <a:cubicBezTo>
                    <a:pt x="561" y="598"/>
                    <a:pt x="558" y="572"/>
                    <a:pt x="559" y="566"/>
                  </a:cubicBezTo>
                  <a:cubicBezTo>
                    <a:pt x="559" y="566"/>
                    <a:pt x="559" y="566"/>
                    <a:pt x="559" y="566"/>
                  </a:cubicBezTo>
                  <a:cubicBezTo>
                    <a:pt x="545" y="597"/>
                    <a:pt x="545" y="597"/>
                    <a:pt x="545" y="597"/>
                  </a:cubicBezTo>
                  <a:cubicBezTo>
                    <a:pt x="543" y="600"/>
                    <a:pt x="541" y="610"/>
                    <a:pt x="542" y="614"/>
                  </a:cubicBezTo>
                  <a:cubicBezTo>
                    <a:pt x="574" y="604"/>
                    <a:pt x="574" y="604"/>
                    <a:pt x="574" y="604"/>
                  </a:cubicBezTo>
                  <a:cubicBezTo>
                    <a:pt x="548" y="629"/>
                    <a:pt x="548" y="629"/>
                    <a:pt x="548" y="629"/>
                  </a:cubicBezTo>
                  <a:cubicBezTo>
                    <a:pt x="542" y="634"/>
                    <a:pt x="539" y="642"/>
                    <a:pt x="535" y="648"/>
                  </a:cubicBezTo>
                  <a:cubicBezTo>
                    <a:pt x="539" y="646"/>
                    <a:pt x="543" y="643"/>
                    <a:pt x="546" y="640"/>
                  </a:cubicBezTo>
                  <a:cubicBezTo>
                    <a:pt x="557" y="627"/>
                    <a:pt x="569" y="615"/>
                    <a:pt x="581" y="603"/>
                  </a:cubicBezTo>
                  <a:close/>
                  <a:moveTo>
                    <a:pt x="554" y="569"/>
                  </a:moveTo>
                  <a:cubicBezTo>
                    <a:pt x="534" y="586"/>
                    <a:pt x="534" y="586"/>
                    <a:pt x="534" y="586"/>
                  </a:cubicBezTo>
                  <a:cubicBezTo>
                    <a:pt x="532" y="584"/>
                    <a:pt x="531" y="580"/>
                    <a:pt x="530" y="579"/>
                  </a:cubicBezTo>
                  <a:cubicBezTo>
                    <a:pt x="529" y="575"/>
                    <a:pt x="528" y="570"/>
                    <a:pt x="528" y="566"/>
                  </a:cubicBezTo>
                  <a:cubicBezTo>
                    <a:pt x="528" y="558"/>
                    <a:pt x="528" y="558"/>
                    <a:pt x="528" y="558"/>
                  </a:cubicBezTo>
                  <a:cubicBezTo>
                    <a:pt x="531" y="568"/>
                    <a:pt x="550" y="549"/>
                    <a:pt x="559" y="544"/>
                  </a:cubicBezTo>
                  <a:cubicBezTo>
                    <a:pt x="556" y="549"/>
                    <a:pt x="553" y="565"/>
                    <a:pt x="554" y="569"/>
                  </a:cubicBezTo>
                  <a:close/>
                  <a:moveTo>
                    <a:pt x="785" y="637"/>
                  </a:moveTo>
                  <a:cubicBezTo>
                    <a:pt x="765" y="633"/>
                    <a:pt x="803" y="618"/>
                    <a:pt x="809" y="615"/>
                  </a:cubicBezTo>
                  <a:cubicBezTo>
                    <a:pt x="783" y="615"/>
                    <a:pt x="820" y="586"/>
                    <a:pt x="829" y="581"/>
                  </a:cubicBezTo>
                  <a:cubicBezTo>
                    <a:pt x="804" y="584"/>
                    <a:pt x="834" y="554"/>
                    <a:pt x="841" y="548"/>
                  </a:cubicBezTo>
                  <a:cubicBezTo>
                    <a:pt x="818" y="555"/>
                    <a:pt x="841" y="511"/>
                    <a:pt x="848" y="502"/>
                  </a:cubicBezTo>
                  <a:cubicBezTo>
                    <a:pt x="840" y="506"/>
                    <a:pt x="840" y="506"/>
                    <a:pt x="840" y="506"/>
                  </a:cubicBezTo>
                  <a:cubicBezTo>
                    <a:pt x="842" y="489"/>
                    <a:pt x="843" y="485"/>
                    <a:pt x="855" y="471"/>
                  </a:cubicBezTo>
                  <a:cubicBezTo>
                    <a:pt x="829" y="483"/>
                    <a:pt x="854" y="440"/>
                    <a:pt x="860" y="432"/>
                  </a:cubicBezTo>
                  <a:cubicBezTo>
                    <a:pt x="838" y="443"/>
                    <a:pt x="856" y="398"/>
                    <a:pt x="858" y="383"/>
                  </a:cubicBezTo>
                  <a:cubicBezTo>
                    <a:pt x="857" y="385"/>
                    <a:pt x="823" y="445"/>
                    <a:pt x="826" y="416"/>
                  </a:cubicBezTo>
                  <a:cubicBezTo>
                    <a:pt x="820" y="423"/>
                    <a:pt x="804" y="441"/>
                    <a:pt x="801" y="431"/>
                  </a:cubicBezTo>
                  <a:cubicBezTo>
                    <a:pt x="793" y="441"/>
                    <a:pt x="793" y="441"/>
                    <a:pt x="793" y="441"/>
                  </a:cubicBezTo>
                  <a:cubicBezTo>
                    <a:pt x="788" y="448"/>
                    <a:pt x="785" y="453"/>
                    <a:pt x="784" y="458"/>
                  </a:cubicBezTo>
                  <a:cubicBezTo>
                    <a:pt x="810" y="444"/>
                    <a:pt x="810" y="444"/>
                    <a:pt x="810" y="444"/>
                  </a:cubicBezTo>
                  <a:cubicBezTo>
                    <a:pt x="789" y="473"/>
                    <a:pt x="789" y="473"/>
                    <a:pt x="789" y="473"/>
                  </a:cubicBezTo>
                  <a:cubicBezTo>
                    <a:pt x="785" y="478"/>
                    <a:pt x="781" y="486"/>
                    <a:pt x="779" y="492"/>
                  </a:cubicBezTo>
                  <a:cubicBezTo>
                    <a:pt x="778" y="495"/>
                    <a:pt x="775" y="503"/>
                    <a:pt x="775" y="507"/>
                  </a:cubicBezTo>
                  <a:cubicBezTo>
                    <a:pt x="775" y="507"/>
                    <a:pt x="775" y="507"/>
                    <a:pt x="775" y="507"/>
                  </a:cubicBezTo>
                  <a:cubicBezTo>
                    <a:pt x="791" y="503"/>
                    <a:pt x="791" y="503"/>
                    <a:pt x="791" y="503"/>
                  </a:cubicBezTo>
                  <a:cubicBezTo>
                    <a:pt x="797" y="495"/>
                    <a:pt x="802" y="489"/>
                    <a:pt x="807" y="482"/>
                  </a:cubicBezTo>
                  <a:cubicBezTo>
                    <a:pt x="803" y="489"/>
                    <a:pt x="799" y="495"/>
                    <a:pt x="794" y="502"/>
                  </a:cubicBezTo>
                  <a:cubicBezTo>
                    <a:pt x="809" y="497"/>
                    <a:pt x="809" y="497"/>
                    <a:pt x="809" y="497"/>
                  </a:cubicBezTo>
                  <a:cubicBezTo>
                    <a:pt x="783" y="521"/>
                    <a:pt x="783" y="521"/>
                    <a:pt x="783" y="521"/>
                  </a:cubicBezTo>
                  <a:cubicBezTo>
                    <a:pt x="779" y="525"/>
                    <a:pt x="775" y="529"/>
                    <a:pt x="772" y="533"/>
                  </a:cubicBezTo>
                  <a:cubicBezTo>
                    <a:pt x="771" y="535"/>
                    <a:pt x="769" y="538"/>
                    <a:pt x="767" y="541"/>
                  </a:cubicBezTo>
                  <a:cubicBezTo>
                    <a:pt x="801" y="536"/>
                    <a:pt x="801" y="536"/>
                    <a:pt x="801" y="536"/>
                  </a:cubicBezTo>
                  <a:cubicBezTo>
                    <a:pt x="799" y="538"/>
                    <a:pt x="799" y="538"/>
                    <a:pt x="799" y="538"/>
                  </a:cubicBezTo>
                  <a:cubicBezTo>
                    <a:pt x="801" y="537"/>
                    <a:pt x="803" y="537"/>
                    <a:pt x="804" y="536"/>
                  </a:cubicBezTo>
                  <a:cubicBezTo>
                    <a:pt x="804" y="536"/>
                    <a:pt x="804" y="536"/>
                    <a:pt x="804" y="536"/>
                  </a:cubicBezTo>
                  <a:cubicBezTo>
                    <a:pt x="802" y="537"/>
                    <a:pt x="799" y="538"/>
                    <a:pt x="797" y="539"/>
                  </a:cubicBezTo>
                  <a:cubicBezTo>
                    <a:pt x="772" y="556"/>
                    <a:pt x="772" y="556"/>
                    <a:pt x="772" y="556"/>
                  </a:cubicBezTo>
                  <a:cubicBezTo>
                    <a:pt x="767" y="559"/>
                    <a:pt x="761" y="564"/>
                    <a:pt x="757" y="568"/>
                  </a:cubicBezTo>
                  <a:cubicBezTo>
                    <a:pt x="756" y="569"/>
                    <a:pt x="752" y="573"/>
                    <a:pt x="750" y="576"/>
                  </a:cubicBezTo>
                  <a:cubicBezTo>
                    <a:pt x="784" y="576"/>
                    <a:pt x="784" y="576"/>
                    <a:pt x="784" y="576"/>
                  </a:cubicBezTo>
                  <a:cubicBezTo>
                    <a:pt x="780" y="579"/>
                    <a:pt x="780" y="579"/>
                    <a:pt x="780" y="579"/>
                  </a:cubicBezTo>
                  <a:cubicBezTo>
                    <a:pt x="782" y="578"/>
                    <a:pt x="785" y="577"/>
                    <a:pt x="787" y="577"/>
                  </a:cubicBezTo>
                  <a:cubicBezTo>
                    <a:pt x="786" y="577"/>
                    <a:pt x="786" y="577"/>
                    <a:pt x="786" y="577"/>
                  </a:cubicBezTo>
                  <a:cubicBezTo>
                    <a:pt x="783" y="578"/>
                    <a:pt x="780" y="579"/>
                    <a:pt x="776" y="580"/>
                  </a:cubicBezTo>
                  <a:cubicBezTo>
                    <a:pt x="752" y="592"/>
                    <a:pt x="752" y="592"/>
                    <a:pt x="752" y="592"/>
                  </a:cubicBezTo>
                  <a:cubicBezTo>
                    <a:pt x="749" y="593"/>
                    <a:pt x="741" y="597"/>
                    <a:pt x="734" y="600"/>
                  </a:cubicBezTo>
                  <a:cubicBezTo>
                    <a:pt x="762" y="607"/>
                    <a:pt x="762" y="607"/>
                    <a:pt x="762" y="607"/>
                  </a:cubicBezTo>
                  <a:cubicBezTo>
                    <a:pt x="728" y="615"/>
                    <a:pt x="728" y="615"/>
                    <a:pt x="728" y="615"/>
                  </a:cubicBezTo>
                  <a:cubicBezTo>
                    <a:pt x="717" y="617"/>
                    <a:pt x="707" y="622"/>
                    <a:pt x="696" y="626"/>
                  </a:cubicBezTo>
                  <a:cubicBezTo>
                    <a:pt x="694" y="627"/>
                    <a:pt x="692" y="627"/>
                    <a:pt x="690" y="628"/>
                  </a:cubicBezTo>
                  <a:cubicBezTo>
                    <a:pt x="694" y="642"/>
                    <a:pt x="708" y="656"/>
                    <a:pt x="733" y="653"/>
                  </a:cubicBezTo>
                  <a:cubicBezTo>
                    <a:pt x="751" y="651"/>
                    <a:pt x="767" y="641"/>
                    <a:pt x="785" y="637"/>
                  </a:cubicBezTo>
                  <a:close/>
                </a:path>
              </a:pathLst>
            </a:custGeom>
            <a:solidFill>
              <a:srgbClr val="F1E8ED"/>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58" name="任意多边形 50"/>
            <p:cNvSpPr/>
            <p:nvPr/>
          </p:nvSpPr>
          <p:spPr>
            <a:xfrm>
              <a:off x="1" y="307138"/>
              <a:ext cx="717549" cy="1127125"/>
            </a:xfrm>
            <a:custGeom>
              <a:cxnLst>
                <a:cxn ang="0">
                  <a:pos x="575284" y="708025"/>
                </a:cxn>
                <a:cxn ang="0">
                  <a:pos x="593236" y="732688"/>
                </a:cxn>
                <a:cxn ang="0">
                  <a:pos x="606292" y="771327"/>
                </a:cxn>
                <a:cxn ang="0">
                  <a:pos x="611188" y="805033"/>
                </a:cxn>
                <a:cxn ang="0">
                  <a:pos x="609556" y="856003"/>
                </a:cxn>
                <a:cxn ang="0">
                  <a:pos x="591604" y="897108"/>
                </a:cxn>
                <a:cxn ang="0">
                  <a:pos x="553252" y="925882"/>
                </a:cxn>
                <a:cxn ang="0">
                  <a:pos x="491235" y="874912"/>
                </a:cxn>
                <a:cxn ang="0">
                  <a:pos x="500211" y="869979"/>
                </a:cxn>
                <a:cxn ang="0">
                  <a:pos x="561412" y="879844"/>
                </a:cxn>
                <a:cxn ang="0">
                  <a:pos x="562228" y="879844"/>
                </a:cxn>
                <a:cxn ang="0">
                  <a:pos x="504292" y="868335"/>
                </a:cxn>
                <a:cxn ang="0">
                  <a:pos x="526324" y="854359"/>
                </a:cxn>
                <a:cxn ang="0">
                  <a:pos x="580996" y="845316"/>
                </a:cxn>
                <a:cxn ang="0">
                  <a:pos x="529588" y="851071"/>
                </a:cxn>
                <a:cxn ang="0">
                  <a:pos x="541012" y="837095"/>
                </a:cxn>
                <a:cxn ang="0">
                  <a:pos x="548173" y="833668"/>
                </a:cxn>
                <a:cxn ang="0">
                  <a:pos x="556822" y="831238"/>
                </a:cxn>
                <a:cxn ang="0">
                  <a:pos x="573652" y="821475"/>
                </a:cxn>
                <a:cxn ang="0">
                  <a:pos x="548173" y="833668"/>
                </a:cxn>
                <a:cxn ang="0">
                  <a:pos x="541828" y="835451"/>
                </a:cxn>
                <a:cxn ang="0">
                  <a:pos x="555700" y="813254"/>
                </a:cxn>
                <a:cxn ang="0">
                  <a:pos x="532852" y="842850"/>
                </a:cxn>
                <a:cxn ang="0">
                  <a:pos x="523060" y="791879"/>
                </a:cxn>
                <a:cxn ang="0">
                  <a:pos x="523060" y="792702"/>
                </a:cxn>
                <a:cxn ang="0">
                  <a:pos x="531220" y="844494"/>
                </a:cxn>
                <a:cxn ang="0">
                  <a:pos x="510820" y="860936"/>
                </a:cxn>
                <a:cxn ang="0">
                  <a:pos x="496947" y="798456"/>
                </a:cxn>
                <a:cxn ang="0">
                  <a:pos x="496947" y="799278"/>
                </a:cxn>
                <a:cxn ang="0">
                  <a:pos x="508372" y="861758"/>
                </a:cxn>
                <a:cxn ang="0">
                  <a:pos x="509188" y="862580"/>
                </a:cxn>
                <a:cxn ang="0">
                  <a:pos x="478995" y="870801"/>
                </a:cxn>
                <a:cxn ang="0">
                  <a:pos x="447987" y="801745"/>
                </a:cxn>
                <a:cxn ang="0">
                  <a:pos x="452883" y="779548"/>
                </a:cxn>
                <a:cxn ang="0">
                  <a:pos x="484707" y="754063"/>
                </a:cxn>
                <a:cxn ang="0">
                  <a:pos x="512452" y="743376"/>
                </a:cxn>
                <a:cxn ang="0">
                  <a:pos x="540196" y="734332"/>
                </a:cxn>
                <a:cxn ang="0">
                  <a:pos x="565492" y="724467"/>
                </a:cxn>
                <a:cxn ang="0">
                  <a:pos x="575284" y="708025"/>
                </a:cxn>
                <a:cxn ang="0">
                  <a:pos x="206414" y="582076"/>
                </a:cxn>
                <a:cxn ang="0">
                  <a:pos x="238344" y="629220"/>
                </a:cxn>
                <a:cxn ang="0">
                  <a:pos x="235077" y="633338"/>
                </a:cxn>
                <a:cxn ang="0">
                  <a:pos x="222144" y="635549"/>
                </a:cxn>
                <a:cxn ang="0">
                  <a:pos x="211901" y="635295"/>
                </a:cxn>
                <a:cxn ang="0">
                  <a:pos x="186888" y="641575"/>
                </a:cxn>
                <a:cxn ang="0">
                  <a:pos x="222144" y="635549"/>
                </a:cxn>
                <a:cxn ang="0">
                  <a:pos x="232627" y="635809"/>
                </a:cxn>
                <a:cxn ang="0">
                  <a:pos x="181171" y="700882"/>
                </a:cxn>
                <a:cxn ang="0">
                  <a:pos x="153401" y="744538"/>
                </a:cxn>
                <a:cxn ang="0">
                  <a:pos x="150134" y="694292"/>
                </a:cxn>
                <a:cxn ang="0">
                  <a:pos x="146867" y="667110"/>
                </a:cxn>
                <a:cxn ang="0">
                  <a:pos x="146050" y="632515"/>
                </a:cxn>
                <a:cxn ang="0">
                  <a:pos x="157485" y="603685"/>
                </a:cxn>
                <a:cxn ang="0">
                  <a:pos x="186071" y="585564"/>
                </a:cxn>
                <a:cxn ang="0">
                  <a:pos x="206414" y="582076"/>
                </a:cxn>
                <a:cxn ang="0">
                  <a:pos x="267446" y="384175"/>
                </a:cxn>
                <a:cxn ang="0">
                  <a:pos x="283895" y="407822"/>
                </a:cxn>
                <a:cxn ang="0">
                  <a:pos x="296231" y="434730"/>
                </a:cxn>
                <a:cxn ang="0">
                  <a:pos x="306923" y="464900"/>
                </a:cxn>
                <a:cxn ang="0">
                  <a:pos x="314325" y="499147"/>
                </a:cxn>
                <a:cxn ang="0">
                  <a:pos x="308568" y="535840"/>
                </a:cxn>
                <a:cxn ang="0">
                  <a:pos x="241128" y="556225"/>
                </a:cxn>
                <a:cxn ang="0">
                  <a:pos x="229614" y="517085"/>
                </a:cxn>
                <a:cxn ang="0">
                  <a:pos x="247464" y="510486"/>
                </a:cxn>
                <a:cxn ang="0">
                  <a:pos x="252539" y="509441"/>
                </a:cxn>
                <a:cxn ang="0">
                  <a:pos x="265459" y="503834"/>
                </a:cxn>
                <a:cxn ang="0">
                  <a:pos x="278138" y="499147"/>
                </a:cxn>
                <a:cxn ang="0">
                  <a:pos x="278138" y="498331"/>
                </a:cxn>
                <a:cxn ang="0">
                  <a:pos x="265459" y="503834"/>
                </a:cxn>
                <a:cxn ang="0">
                  <a:pos x="247464" y="510486"/>
                </a:cxn>
                <a:cxn ang="0">
                  <a:pos x="231259" y="513824"/>
                </a:cxn>
                <a:cxn ang="0">
                  <a:pos x="248530" y="482839"/>
                </a:cxn>
                <a:cxn ang="0">
                  <a:pos x="282250" y="464900"/>
                </a:cxn>
                <a:cxn ang="0">
                  <a:pos x="283072" y="464084"/>
                </a:cxn>
                <a:cxn ang="0">
                  <a:pos x="250175" y="480392"/>
                </a:cxn>
                <a:cxn ang="0">
                  <a:pos x="254754" y="463366"/>
                </a:cxn>
                <a:cxn ang="0">
                  <a:pos x="255315" y="462148"/>
                </a:cxn>
                <a:cxn ang="0">
                  <a:pos x="263334" y="431468"/>
                </a:cxn>
                <a:cxn ang="0">
                  <a:pos x="254754" y="463366"/>
                </a:cxn>
                <a:cxn ang="0">
                  <a:pos x="238661" y="498331"/>
                </a:cxn>
                <a:cxn ang="0">
                  <a:pos x="236193" y="435545"/>
                </a:cxn>
                <a:cxn ang="0">
                  <a:pos x="235371" y="435545"/>
                </a:cxn>
                <a:cxn ang="0">
                  <a:pos x="237016" y="500777"/>
                </a:cxn>
                <a:cxn ang="0">
                  <a:pos x="222212" y="521978"/>
                </a:cxn>
                <a:cxn ang="0">
                  <a:pos x="209053" y="460007"/>
                </a:cxn>
                <a:cxn ang="0">
                  <a:pos x="209053" y="460823"/>
                </a:cxn>
                <a:cxn ang="0">
                  <a:pos x="220567" y="523609"/>
                </a:cxn>
                <a:cxn ang="0">
                  <a:pos x="177800" y="480392"/>
                </a:cxn>
                <a:cxn ang="0">
                  <a:pos x="192604" y="455115"/>
                </a:cxn>
                <a:cxn ang="0">
                  <a:pos x="213165" y="432284"/>
                </a:cxn>
                <a:cxn ang="0">
                  <a:pos x="232904" y="416791"/>
                </a:cxn>
                <a:cxn ang="0">
                  <a:pos x="250997" y="404560"/>
                </a:cxn>
                <a:cxn ang="0">
                  <a:pos x="267446" y="384175"/>
                </a:cxn>
                <a:cxn ang="0">
                  <a:pos x="36161" y="369888"/>
                </a:cxn>
                <a:cxn ang="0">
                  <a:pos x="53420" y="389507"/>
                </a:cxn>
                <a:cxn ang="0">
                  <a:pos x="80541" y="400951"/>
                </a:cxn>
                <a:cxn ang="0">
                  <a:pos x="109306" y="409126"/>
                </a:cxn>
                <a:cxn ang="0">
                  <a:pos x="139715" y="423840"/>
                </a:cxn>
                <a:cxn ang="0">
                  <a:pos x="161083" y="447545"/>
                </a:cxn>
                <a:cxn ang="0">
                  <a:pos x="133140" y="531742"/>
                </a:cxn>
                <a:cxn ang="0">
                  <a:pos x="102731" y="523568"/>
                </a:cxn>
                <a:cxn ang="0">
                  <a:pos x="103553" y="522750"/>
                </a:cxn>
                <a:cxn ang="0">
                  <a:pos x="115059" y="460625"/>
                </a:cxn>
                <a:cxn ang="0">
                  <a:pos x="115059" y="459807"/>
                </a:cxn>
                <a:cxn ang="0">
                  <a:pos x="101087" y="521933"/>
                </a:cxn>
                <a:cxn ang="0">
                  <a:pos x="80541" y="505584"/>
                </a:cxn>
                <a:cxn ang="0">
                  <a:pos x="88760" y="454085"/>
                </a:cxn>
                <a:cxn ang="0">
                  <a:pos x="88760" y="453268"/>
                </a:cxn>
                <a:cxn ang="0">
                  <a:pos x="78897" y="503949"/>
                </a:cxn>
                <a:cxn ang="0">
                  <a:pos x="55886" y="474521"/>
                </a:cxn>
                <a:cxn ang="0">
                  <a:pos x="69857" y="496592"/>
                </a:cxn>
                <a:cxn ang="0">
                  <a:pos x="60564" y="494014"/>
                </a:cxn>
                <a:cxn ang="0">
                  <a:pos x="37805" y="482696"/>
                </a:cxn>
                <a:cxn ang="0">
                  <a:pos x="54756" y="492403"/>
                </a:cxn>
                <a:cxn ang="0">
                  <a:pos x="60564" y="494014"/>
                </a:cxn>
                <a:cxn ang="0">
                  <a:pos x="70679" y="499044"/>
                </a:cxn>
                <a:cxn ang="0">
                  <a:pos x="82185" y="512124"/>
                </a:cxn>
                <a:cxn ang="0">
                  <a:pos x="30408" y="507219"/>
                </a:cxn>
                <a:cxn ang="0">
                  <a:pos x="85472" y="515393"/>
                </a:cxn>
                <a:cxn ang="0">
                  <a:pos x="107662" y="529290"/>
                </a:cxn>
                <a:cxn ang="0">
                  <a:pos x="49311" y="540734"/>
                </a:cxn>
                <a:cxn ang="0">
                  <a:pos x="50133" y="540734"/>
                </a:cxn>
                <a:cxn ang="0">
                  <a:pos x="111771" y="530925"/>
                </a:cxn>
                <a:cxn ang="0">
                  <a:pos x="120812" y="535829"/>
                </a:cxn>
                <a:cxn ang="0">
                  <a:pos x="56707" y="588963"/>
                </a:cxn>
                <a:cxn ang="0">
                  <a:pos x="58351" y="586511"/>
                </a:cxn>
                <a:cxn ang="0">
                  <a:pos x="27121" y="571797"/>
                </a:cxn>
                <a:cxn ang="0">
                  <a:pos x="13150" y="548091"/>
                </a:cxn>
                <a:cxn ang="0">
                  <a:pos x="2465" y="521933"/>
                </a:cxn>
                <a:cxn ang="0">
                  <a:pos x="0" y="490870"/>
                </a:cxn>
                <a:cxn ang="0">
                  <a:pos x="3287" y="450815"/>
                </a:cxn>
                <a:cxn ang="0">
                  <a:pos x="9040" y="421387"/>
                </a:cxn>
                <a:cxn ang="0">
                  <a:pos x="18902" y="393594"/>
                </a:cxn>
                <a:cxn ang="0">
                  <a:pos x="36161" y="369888"/>
                </a:cxn>
                <a:cxn ang="0">
                  <a:pos x="555151" y="290134"/>
                </a:cxn>
                <a:cxn ang="0">
                  <a:pos x="577940" y="309848"/>
                </a:cxn>
                <a:cxn ang="0">
                  <a:pos x="599915" y="341061"/>
                </a:cxn>
                <a:cxn ang="0">
                  <a:pos x="606426" y="375559"/>
                </a:cxn>
                <a:cxn ang="0">
                  <a:pos x="603171" y="414164"/>
                </a:cxn>
                <a:cxn ang="0">
                  <a:pos x="590962" y="435521"/>
                </a:cxn>
                <a:cxn ang="0">
                  <a:pos x="564917" y="436342"/>
                </a:cxn>
                <a:cxn ang="0">
                  <a:pos x="539686" y="439628"/>
                </a:cxn>
                <a:cxn ang="0">
                  <a:pos x="511200" y="442913"/>
                </a:cxn>
                <a:cxn ang="0">
                  <a:pos x="486783" y="436342"/>
                </a:cxn>
                <a:cxn ang="0">
                  <a:pos x="462366" y="417450"/>
                </a:cxn>
                <a:cxn ang="0">
                  <a:pos x="474575" y="359131"/>
                </a:cxn>
                <a:cxn ang="0">
                  <a:pos x="511200" y="355846"/>
                </a:cxn>
                <a:cxn ang="0">
                  <a:pos x="525036" y="405951"/>
                </a:cxn>
                <a:cxn ang="0">
                  <a:pos x="525036" y="405129"/>
                </a:cxn>
                <a:cxn ang="0">
                  <a:pos x="515269" y="355846"/>
                </a:cxn>
                <a:cxn ang="0">
                  <a:pos x="539686" y="366524"/>
                </a:cxn>
                <a:cxn ang="0">
                  <a:pos x="548639" y="399379"/>
                </a:cxn>
                <a:cxn ang="0">
                  <a:pos x="548639" y="398558"/>
                </a:cxn>
                <a:cxn ang="0">
                  <a:pos x="541314" y="368166"/>
                </a:cxn>
                <a:cxn ang="0">
                  <a:pos x="582009" y="406772"/>
                </a:cxn>
                <a:cxn ang="0">
                  <a:pos x="524222" y="354203"/>
                </a:cxn>
                <a:cxn ang="0">
                  <a:pos x="555964" y="334489"/>
                </a:cxn>
                <a:cxn ang="0">
                  <a:pos x="522595" y="352560"/>
                </a:cxn>
                <a:cxn ang="0">
                  <a:pos x="498178" y="328740"/>
                </a:cxn>
                <a:cxn ang="0">
                  <a:pos x="555151" y="290134"/>
                </a:cxn>
                <a:cxn ang="0">
                  <a:pos x="475885" y="157163"/>
                </a:cxn>
                <a:cxn ang="0">
                  <a:pos x="476704" y="175184"/>
                </a:cxn>
                <a:cxn ang="0">
                  <a:pos x="486524" y="189928"/>
                </a:cxn>
                <a:cxn ang="0">
                  <a:pos x="496345" y="202215"/>
                </a:cxn>
                <a:cxn ang="0">
                  <a:pos x="510258" y="225150"/>
                </a:cxn>
                <a:cxn ang="0">
                  <a:pos x="514350" y="248905"/>
                </a:cxn>
                <a:cxn ang="0">
                  <a:pos x="473430" y="271021"/>
                </a:cxn>
                <a:cxn ang="0">
                  <a:pos x="470156" y="268564"/>
                </a:cxn>
                <a:cxn ang="0">
                  <a:pos x="487343" y="230065"/>
                </a:cxn>
                <a:cxn ang="0">
                  <a:pos x="487343" y="229246"/>
                </a:cxn>
                <a:cxn ang="0">
                  <a:pos x="467701" y="266107"/>
                </a:cxn>
                <a:cxn ang="0">
                  <a:pos x="455425" y="244809"/>
                </a:cxn>
                <a:cxn ang="0">
                  <a:pos x="463609" y="214502"/>
                </a:cxn>
                <a:cxn ang="0">
                  <a:pos x="454607" y="242352"/>
                </a:cxn>
                <a:cxn ang="0">
                  <a:pos x="450515" y="207949"/>
                </a:cxn>
                <a:cxn ang="0">
                  <a:pos x="461972" y="262830"/>
                </a:cxn>
                <a:cxn ang="0">
                  <a:pos x="433328" y="245629"/>
                </a:cxn>
                <a:cxn ang="0">
                  <a:pos x="463609" y="266107"/>
                </a:cxn>
                <a:cxn ang="0">
                  <a:pos x="476704" y="289042"/>
                </a:cxn>
                <a:cxn ang="0">
                  <a:pos x="478340" y="293957"/>
                </a:cxn>
                <a:cxn ang="0">
                  <a:pos x="455323" y="292114"/>
                </a:cxn>
                <a:cxn ang="0">
                  <a:pos x="444025" y="288230"/>
                </a:cxn>
                <a:cxn ang="0">
                  <a:pos x="427599" y="279213"/>
                </a:cxn>
                <a:cxn ang="0">
                  <a:pos x="426781" y="279213"/>
                </a:cxn>
                <a:cxn ang="0">
                  <a:pos x="443929" y="288198"/>
                </a:cxn>
                <a:cxn ang="0">
                  <a:pos x="444025" y="288230"/>
                </a:cxn>
                <a:cxn ang="0">
                  <a:pos x="451845" y="292523"/>
                </a:cxn>
                <a:cxn ang="0">
                  <a:pos x="479159" y="297233"/>
                </a:cxn>
                <a:cxn ang="0">
                  <a:pos x="405502" y="318531"/>
                </a:cxn>
                <a:cxn ang="0">
                  <a:pos x="387498" y="295595"/>
                </a:cxn>
                <a:cxn ang="0">
                  <a:pos x="382587" y="262830"/>
                </a:cxn>
                <a:cxn ang="0">
                  <a:pos x="394045" y="230065"/>
                </a:cxn>
                <a:cxn ang="0">
                  <a:pos x="410413" y="203853"/>
                </a:cxn>
                <a:cxn ang="0">
                  <a:pos x="434147" y="181737"/>
                </a:cxn>
                <a:cxn ang="0">
                  <a:pos x="450515" y="166993"/>
                </a:cxn>
                <a:cxn ang="0">
                  <a:pos x="475885" y="157163"/>
                </a:cxn>
                <a:cxn ang="0">
                  <a:pos x="713469" y="22225"/>
                </a:cxn>
                <a:cxn ang="0">
                  <a:pos x="717549" y="63038"/>
                </a:cxn>
                <a:cxn ang="0">
                  <a:pos x="715101" y="95689"/>
                </a:cxn>
                <a:cxn ang="0">
                  <a:pos x="704493" y="125075"/>
                </a:cxn>
                <a:cxn ang="0">
                  <a:pos x="711021" y="121810"/>
                </a:cxn>
                <a:cxn ang="0">
                  <a:pos x="706941" y="160175"/>
                </a:cxn>
                <a:cxn ang="0">
                  <a:pos x="698781" y="187928"/>
                </a:cxn>
                <a:cxn ang="0">
                  <a:pos x="683277" y="216497"/>
                </a:cxn>
                <a:cxn ang="0">
                  <a:pos x="665325" y="235272"/>
                </a:cxn>
                <a:cxn ang="0">
                  <a:pos x="623709" y="248332"/>
                </a:cxn>
                <a:cxn ang="0">
                  <a:pos x="591884" y="209967"/>
                </a:cxn>
                <a:cxn ang="0">
                  <a:pos x="606572" y="195274"/>
                </a:cxn>
                <a:cxn ang="0">
                  <a:pos x="635439" y="193030"/>
                </a:cxn>
                <a:cxn ang="0">
                  <a:pos x="661345" y="185358"/>
                </a:cxn>
                <a:cxn ang="0">
                  <a:pos x="664509" y="184663"/>
                </a:cxn>
                <a:cxn ang="0">
                  <a:pos x="663693" y="184663"/>
                </a:cxn>
                <a:cxn ang="0">
                  <a:pos x="661345" y="185358"/>
                </a:cxn>
                <a:cxn ang="0">
                  <a:pos x="633399" y="191499"/>
                </a:cxn>
                <a:cxn ang="0">
                  <a:pos x="609021" y="192826"/>
                </a:cxn>
                <a:cxn ang="0">
                  <a:pos x="636765" y="162624"/>
                </a:cxn>
                <a:cxn ang="0">
                  <a:pos x="672290" y="151518"/>
                </a:cxn>
                <a:cxn ang="0">
                  <a:pos x="676749" y="150379"/>
                </a:cxn>
                <a:cxn ang="0">
                  <a:pos x="675933" y="150379"/>
                </a:cxn>
                <a:cxn ang="0">
                  <a:pos x="672290" y="151518"/>
                </a:cxn>
                <a:cxn ang="0">
                  <a:pos x="638397" y="160175"/>
                </a:cxn>
                <a:cxn ang="0">
                  <a:pos x="676749" y="105484"/>
                </a:cxn>
                <a:cxn ang="0">
                  <a:pos x="622893" y="174868"/>
                </a:cxn>
                <a:cxn ang="0">
                  <a:pos x="622995" y="143543"/>
                </a:cxn>
                <a:cxn ang="0">
                  <a:pos x="632148" y="110383"/>
                </a:cxn>
                <a:cxn ang="0">
                  <a:pos x="633501" y="106301"/>
                </a:cxn>
                <a:cxn ang="0">
                  <a:pos x="633501" y="105484"/>
                </a:cxn>
                <a:cxn ang="0">
                  <a:pos x="632148" y="110383"/>
                </a:cxn>
                <a:cxn ang="0">
                  <a:pos x="622077" y="140788"/>
                </a:cxn>
                <a:cxn ang="0">
                  <a:pos x="620445" y="176500"/>
                </a:cxn>
                <a:cxn ang="0">
                  <a:pos x="620445" y="177316"/>
                </a:cxn>
                <a:cxn ang="0">
                  <a:pos x="595148" y="197723"/>
                </a:cxn>
                <a:cxn ang="0">
                  <a:pos x="590558" y="167725"/>
                </a:cxn>
                <a:cxn ang="0">
                  <a:pos x="594865" y="131540"/>
                </a:cxn>
                <a:cxn ang="0">
                  <a:pos x="595148" y="129972"/>
                </a:cxn>
                <a:cxn ang="0">
                  <a:pos x="595148" y="129156"/>
                </a:cxn>
                <a:cxn ang="0">
                  <a:pos x="594865" y="131540"/>
                </a:cxn>
                <a:cxn ang="0">
                  <a:pos x="588926" y="164358"/>
                </a:cxn>
                <a:cxn ang="0">
                  <a:pos x="591884" y="199356"/>
                </a:cxn>
                <a:cxn ang="0">
                  <a:pos x="573932" y="203437"/>
                </a:cxn>
                <a:cxn ang="0">
                  <a:pos x="542924" y="154460"/>
                </a:cxn>
                <a:cxn ang="0">
                  <a:pos x="553532" y="125075"/>
                </a:cxn>
                <a:cxn ang="0">
                  <a:pos x="562508" y="120177"/>
                </a:cxn>
                <a:cxn ang="0">
                  <a:pos x="569852" y="98954"/>
                </a:cxn>
                <a:cxn ang="0">
                  <a:pos x="594332" y="81812"/>
                </a:cxn>
                <a:cxn ang="0">
                  <a:pos x="620445" y="71201"/>
                </a:cxn>
                <a:cxn ang="0">
                  <a:pos x="647373" y="63038"/>
                </a:cxn>
                <a:cxn ang="0">
                  <a:pos x="650637" y="68752"/>
                </a:cxn>
                <a:cxn ang="0">
                  <a:pos x="668589" y="56508"/>
                </a:cxn>
                <a:cxn ang="0">
                  <a:pos x="688989" y="49978"/>
                </a:cxn>
                <a:cxn ang="0">
                  <a:pos x="713469" y="22225"/>
                </a:cxn>
                <a:cxn ang="0">
                  <a:pos x="357909" y="0"/>
                </a:cxn>
                <a:cxn ang="0">
                  <a:pos x="370178" y="35938"/>
                </a:cxn>
                <a:cxn ang="0">
                  <a:pos x="361999" y="56356"/>
                </a:cxn>
                <a:cxn ang="0">
                  <a:pos x="321918" y="128231"/>
                </a:cxn>
                <a:cxn ang="0">
                  <a:pos x="321918" y="173970"/>
                </a:cxn>
                <a:cxn ang="0">
                  <a:pos x="346457" y="161718"/>
                </a:cxn>
                <a:cxn ang="0">
                  <a:pos x="321100" y="192755"/>
                </a:cxn>
                <a:cxn ang="0">
                  <a:pos x="321100" y="196022"/>
                </a:cxn>
                <a:cxn ang="0">
                  <a:pos x="342368" y="310368"/>
                </a:cxn>
                <a:cxn ang="0">
                  <a:pos x="348911" y="325070"/>
                </a:cxn>
                <a:cxn ang="0">
                  <a:pos x="356273" y="317719"/>
                </a:cxn>
                <a:cxn ang="0">
                  <a:pos x="353819" y="334871"/>
                </a:cxn>
                <a:cxn ang="0">
                  <a:pos x="370178" y="380609"/>
                </a:cxn>
                <a:cxn ang="0">
                  <a:pos x="388992" y="402662"/>
                </a:cxn>
                <a:cxn ang="0">
                  <a:pos x="402079" y="396127"/>
                </a:cxn>
                <a:cxn ang="0">
                  <a:pos x="389810" y="409196"/>
                </a:cxn>
                <a:cxn ang="0">
                  <a:pos x="394718" y="507206"/>
                </a:cxn>
                <a:cxn ang="0">
                  <a:pos x="510051" y="351206"/>
                </a:cxn>
                <a:cxn ang="0">
                  <a:pos x="488784" y="316902"/>
                </a:cxn>
                <a:cxn ang="0">
                  <a:pos x="473242" y="274431"/>
                </a:cxn>
                <a:cxn ang="0">
                  <a:pos x="471607" y="272797"/>
                </a:cxn>
                <a:cxn ang="0">
                  <a:pos x="523138" y="267080"/>
                </a:cxn>
                <a:cxn ang="0">
                  <a:pos x="601663" y="197655"/>
                </a:cxn>
                <a:cxn ang="0">
                  <a:pos x="528864" y="271164"/>
                </a:cxn>
                <a:cxn ang="0">
                  <a:pos x="480604" y="282598"/>
                </a:cxn>
                <a:cxn ang="0">
                  <a:pos x="514141" y="352023"/>
                </a:cxn>
                <a:cxn ang="0">
                  <a:pos x="512505" y="352023"/>
                </a:cxn>
                <a:cxn ang="0">
                  <a:pos x="404533" y="524358"/>
                </a:cxn>
                <a:cxn ang="0">
                  <a:pos x="419257" y="517008"/>
                </a:cxn>
                <a:cxn ang="0">
                  <a:pos x="399626" y="540694"/>
                </a:cxn>
                <a:cxn ang="0">
                  <a:pos x="392264" y="576631"/>
                </a:cxn>
                <a:cxn ang="0">
                  <a:pos x="406987" y="565196"/>
                </a:cxn>
                <a:cxn ang="0">
                  <a:pos x="391446" y="586432"/>
                </a:cxn>
                <a:cxn ang="0">
                  <a:pos x="402079" y="660757"/>
                </a:cxn>
                <a:cxn ang="0">
                  <a:pos x="416803" y="649322"/>
                </a:cxn>
                <a:cxn ang="0">
                  <a:pos x="404533" y="674642"/>
                </a:cxn>
                <a:cxn ang="0">
                  <a:pos x="401261" y="735898"/>
                </a:cxn>
                <a:cxn ang="0">
                  <a:pos x="409441" y="750600"/>
                </a:cxn>
                <a:cxn ang="0">
                  <a:pos x="433162" y="744883"/>
                </a:cxn>
                <a:cxn ang="0">
                  <a:pos x="415167" y="762851"/>
                </a:cxn>
                <a:cxn ang="0">
                  <a:pos x="421711" y="893533"/>
                </a:cxn>
                <a:cxn ang="0">
                  <a:pos x="487966" y="873114"/>
                </a:cxn>
                <a:cxn ang="0">
                  <a:pos x="411895" y="925386"/>
                </a:cxn>
                <a:cxn ang="0">
                  <a:pos x="402079" y="1091188"/>
                </a:cxn>
                <a:cxn ang="0">
                  <a:pos x="401261" y="1105073"/>
                </a:cxn>
                <a:cxn ang="0">
                  <a:pos x="381630" y="1116507"/>
                </a:cxn>
                <a:cxn ang="0">
                  <a:pos x="373450" y="1127125"/>
                </a:cxn>
                <a:cxn ang="0">
                  <a:pos x="375904" y="987460"/>
                </a:cxn>
                <a:cxn ang="0">
                  <a:pos x="362817" y="956423"/>
                </a:cxn>
                <a:cxn ang="0">
                  <a:pos x="377540" y="968674"/>
                </a:cxn>
                <a:cxn ang="0">
                  <a:pos x="402079" y="904150"/>
                </a:cxn>
                <a:cxn ang="0">
                  <a:pos x="393900" y="849428"/>
                </a:cxn>
                <a:cxn ang="0">
                  <a:pos x="371814" y="828192"/>
                </a:cxn>
                <a:cxn ang="0">
                  <a:pos x="390628" y="834726"/>
                </a:cxn>
                <a:cxn ang="0">
                  <a:pos x="385720" y="752234"/>
                </a:cxn>
                <a:cxn ang="0">
                  <a:pos x="366089" y="726914"/>
                </a:cxn>
                <a:cxn ang="0">
                  <a:pos x="381630" y="735898"/>
                </a:cxn>
                <a:cxn ang="0">
                  <a:pos x="384084" y="710579"/>
                </a:cxn>
                <a:cxn ang="0">
                  <a:pos x="316193" y="606851"/>
                </a:cxn>
                <a:cxn ang="0">
                  <a:pos x="227852" y="647689"/>
                </a:cxn>
                <a:cxn ang="0">
                  <a:pos x="264661" y="615835"/>
                </a:cxn>
                <a:cxn ang="0">
                  <a:pos x="215583" y="539060"/>
                </a:cxn>
                <a:cxn ang="0">
                  <a:pos x="119063" y="533343"/>
                </a:cxn>
                <a:cxn ang="0">
                  <a:pos x="222127" y="525992"/>
                </a:cxn>
                <a:cxn ang="0">
                  <a:pos x="276930" y="584798"/>
                </a:cxn>
                <a:cxn ang="0">
                  <a:pos x="276112" y="607668"/>
                </a:cxn>
                <a:cxn ang="0">
                  <a:pos x="313739" y="592966"/>
                </a:cxn>
                <a:cxn ang="0">
                  <a:pos x="387356" y="679542"/>
                </a:cxn>
                <a:cxn ang="0">
                  <a:pos x="377540" y="587249"/>
                </a:cxn>
                <a:cxn ang="0">
                  <a:pos x="360363" y="569280"/>
                </a:cxn>
                <a:cxn ang="0">
                  <a:pos x="379176" y="576631"/>
                </a:cxn>
                <a:cxn ang="0">
                  <a:pos x="382448" y="528442"/>
                </a:cxn>
                <a:cxn ang="0">
                  <a:pos x="364453" y="389593"/>
                </a:cxn>
                <a:cxn ang="0">
                  <a:pos x="345639" y="383059"/>
                </a:cxn>
                <a:cxn ang="0">
                  <a:pos x="360363" y="383876"/>
                </a:cxn>
                <a:cxn ang="0">
                  <a:pos x="358727" y="368358"/>
                </a:cxn>
                <a:cxn ang="0">
                  <a:pos x="344004" y="357740"/>
                </a:cxn>
                <a:cxn ang="0">
                  <a:pos x="356273" y="361007"/>
                </a:cxn>
                <a:cxn ang="0">
                  <a:pos x="336642" y="312818"/>
                </a:cxn>
                <a:cxn ang="0">
                  <a:pos x="332552" y="300567"/>
                </a:cxn>
                <a:cxn ang="0">
                  <a:pos x="321100" y="291583"/>
                </a:cxn>
                <a:cxn ang="0">
                  <a:pos x="330916" y="293216"/>
                </a:cxn>
                <a:cxn ang="0">
                  <a:pos x="310467" y="189488"/>
                </a:cxn>
                <a:cxn ang="0">
                  <a:pos x="308013" y="116797"/>
                </a:cxn>
                <a:cxn ang="0">
                  <a:pos x="294108" y="89027"/>
                </a:cxn>
                <a:cxn ang="0">
                  <a:pos x="310467" y="98828"/>
                </a:cxn>
                <a:cxn ang="0">
                  <a:pos x="320283" y="61257"/>
                </a:cxn>
                <a:cxn ang="0">
                  <a:pos x="313739" y="15518"/>
                </a:cxn>
                <a:cxn ang="0">
                  <a:pos x="357909" y="0"/>
                </a:cxn>
              </a:cxnLst>
              <a:rect l="0" t="0" r="0" b="0"/>
              <a:pathLst>
                <a:path w="717549" h="1127125">
                  <a:moveTo>
                    <a:pt x="575284" y="708025"/>
                  </a:moveTo>
                  <a:cubicBezTo>
                    <a:pt x="580180" y="716246"/>
                    <a:pt x="585892" y="741731"/>
                    <a:pt x="593236" y="732688"/>
                  </a:cubicBezTo>
                  <a:cubicBezTo>
                    <a:pt x="592420" y="740909"/>
                    <a:pt x="594052" y="778726"/>
                    <a:pt x="606292" y="771327"/>
                  </a:cubicBezTo>
                  <a:cubicBezTo>
                    <a:pt x="603028" y="777904"/>
                    <a:pt x="597316" y="813254"/>
                    <a:pt x="611188" y="805033"/>
                  </a:cubicBezTo>
                  <a:cubicBezTo>
                    <a:pt x="607108" y="814076"/>
                    <a:pt x="592420" y="859292"/>
                    <a:pt x="609556" y="856003"/>
                  </a:cubicBezTo>
                  <a:cubicBezTo>
                    <a:pt x="599764" y="865868"/>
                    <a:pt x="579364" y="897108"/>
                    <a:pt x="591604" y="897108"/>
                  </a:cubicBezTo>
                  <a:cubicBezTo>
                    <a:pt x="577732" y="906151"/>
                    <a:pt x="569572" y="919305"/>
                    <a:pt x="553252" y="925882"/>
                  </a:cubicBezTo>
                  <a:cubicBezTo>
                    <a:pt x="512452" y="938213"/>
                    <a:pt x="456963" y="894642"/>
                    <a:pt x="491235" y="874912"/>
                  </a:cubicBezTo>
                  <a:cubicBezTo>
                    <a:pt x="494499" y="873267"/>
                    <a:pt x="497763" y="871623"/>
                    <a:pt x="500211" y="869979"/>
                  </a:cubicBezTo>
                  <a:cubicBezTo>
                    <a:pt x="518980" y="879844"/>
                    <a:pt x="541012" y="881488"/>
                    <a:pt x="561412" y="879844"/>
                  </a:cubicBezTo>
                  <a:cubicBezTo>
                    <a:pt x="561412" y="879844"/>
                    <a:pt x="561412" y="879844"/>
                    <a:pt x="562228" y="879844"/>
                  </a:cubicBezTo>
                  <a:cubicBezTo>
                    <a:pt x="532852" y="879844"/>
                    <a:pt x="521428" y="876556"/>
                    <a:pt x="504292" y="868335"/>
                  </a:cubicBezTo>
                  <a:cubicBezTo>
                    <a:pt x="515716" y="861758"/>
                    <a:pt x="518980" y="860936"/>
                    <a:pt x="526324" y="854359"/>
                  </a:cubicBezTo>
                  <a:cubicBezTo>
                    <a:pt x="543460" y="857647"/>
                    <a:pt x="563860" y="851893"/>
                    <a:pt x="580996" y="845316"/>
                  </a:cubicBezTo>
                  <a:cubicBezTo>
                    <a:pt x="557332" y="851893"/>
                    <a:pt x="545908" y="854359"/>
                    <a:pt x="529588" y="851071"/>
                  </a:cubicBezTo>
                  <a:cubicBezTo>
                    <a:pt x="532852" y="846960"/>
                    <a:pt x="536116" y="843672"/>
                    <a:pt x="541012" y="837095"/>
                  </a:cubicBezTo>
                  <a:lnTo>
                    <a:pt x="548173" y="833668"/>
                  </a:lnTo>
                  <a:lnTo>
                    <a:pt x="556822" y="831238"/>
                  </a:lnTo>
                  <a:cubicBezTo>
                    <a:pt x="561616" y="829080"/>
                    <a:pt x="566716" y="825997"/>
                    <a:pt x="573652" y="821475"/>
                  </a:cubicBezTo>
                  <a:lnTo>
                    <a:pt x="548173" y="833668"/>
                  </a:lnTo>
                  <a:lnTo>
                    <a:pt x="541828" y="835451"/>
                  </a:lnTo>
                  <a:cubicBezTo>
                    <a:pt x="545908" y="829696"/>
                    <a:pt x="549988" y="822297"/>
                    <a:pt x="555700" y="813254"/>
                  </a:cubicBezTo>
                  <a:cubicBezTo>
                    <a:pt x="549988" y="823941"/>
                    <a:pt x="541828" y="833807"/>
                    <a:pt x="532852" y="842850"/>
                  </a:cubicBezTo>
                  <a:cubicBezTo>
                    <a:pt x="525508" y="828052"/>
                    <a:pt x="523876" y="816542"/>
                    <a:pt x="523060" y="791879"/>
                  </a:cubicBezTo>
                  <a:cubicBezTo>
                    <a:pt x="523060" y="791879"/>
                    <a:pt x="523060" y="791879"/>
                    <a:pt x="523060" y="792702"/>
                  </a:cubicBezTo>
                  <a:cubicBezTo>
                    <a:pt x="522244" y="809966"/>
                    <a:pt x="523060" y="828874"/>
                    <a:pt x="531220" y="844494"/>
                  </a:cubicBezTo>
                  <a:cubicBezTo>
                    <a:pt x="524692" y="851071"/>
                    <a:pt x="518980" y="856003"/>
                    <a:pt x="510820" y="860936"/>
                  </a:cubicBezTo>
                  <a:cubicBezTo>
                    <a:pt x="500211" y="841205"/>
                    <a:pt x="497763" y="820653"/>
                    <a:pt x="496947" y="798456"/>
                  </a:cubicBezTo>
                  <a:cubicBezTo>
                    <a:pt x="496947" y="798456"/>
                    <a:pt x="496947" y="798456"/>
                    <a:pt x="496947" y="799278"/>
                  </a:cubicBezTo>
                  <a:cubicBezTo>
                    <a:pt x="496131" y="820653"/>
                    <a:pt x="498579" y="842850"/>
                    <a:pt x="508372" y="861758"/>
                  </a:cubicBezTo>
                  <a:cubicBezTo>
                    <a:pt x="508372" y="861758"/>
                    <a:pt x="508372" y="861758"/>
                    <a:pt x="509188" y="862580"/>
                  </a:cubicBezTo>
                  <a:cubicBezTo>
                    <a:pt x="498579" y="868335"/>
                    <a:pt x="487971" y="871623"/>
                    <a:pt x="478995" y="870801"/>
                  </a:cubicBezTo>
                  <a:cubicBezTo>
                    <a:pt x="436563" y="865868"/>
                    <a:pt x="440643" y="820653"/>
                    <a:pt x="447987" y="801745"/>
                  </a:cubicBezTo>
                  <a:cubicBezTo>
                    <a:pt x="452067" y="792702"/>
                    <a:pt x="452883" y="789413"/>
                    <a:pt x="452883" y="779548"/>
                  </a:cubicBezTo>
                  <a:cubicBezTo>
                    <a:pt x="459411" y="792702"/>
                    <a:pt x="478995" y="763106"/>
                    <a:pt x="484707" y="754063"/>
                  </a:cubicBezTo>
                  <a:cubicBezTo>
                    <a:pt x="483075" y="772971"/>
                    <a:pt x="509188" y="749952"/>
                    <a:pt x="512452" y="743376"/>
                  </a:cubicBezTo>
                  <a:cubicBezTo>
                    <a:pt x="510820" y="763928"/>
                    <a:pt x="536116" y="741731"/>
                    <a:pt x="540196" y="734332"/>
                  </a:cubicBezTo>
                  <a:cubicBezTo>
                    <a:pt x="538564" y="755707"/>
                    <a:pt x="560596" y="731866"/>
                    <a:pt x="565492" y="724467"/>
                  </a:cubicBezTo>
                  <a:cubicBezTo>
                    <a:pt x="563860" y="744198"/>
                    <a:pt x="574468" y="713780"/>
                    <a:pt x="575284" y="708025"/>
                  </a:cubicBezTo>
                  <a:close/>
                  <a:moveTo>
                    <a:pt x="206414" y="582076"/>
                  </a:moveTo>
                  <a:cubicBezTo>
                    <a:pt x="229002" y="585975"/>
                    <a:pt x="253658" y="609451"/>
                    <a:pt x="238344" y="629220"/>
                  </a:cubicBezTo>
                  <a:cubicBezTo>
                    <a:pt x="236711" y="630867"/>
                    <a:pt x="235894" y="632515"/>
                    <a:pt x="235077" y="633338"/>
                  </a:cubicBezTo>
                  <a:lnTo>
                    <a:pt x="222144" y="635549"/>
                  </a:lnTo>
                  <a:lnTo>
                    <a:pt x="211901" y="635295"/>
                  </a:lnTo>
                  <a:cubicBezTo>
                    <a:pt x="205061" y="636015"/>
                    <a:pt x="197506" y="637869"/>
                    <a:pt x="186888" y="641575"/>
                  </a:cubicBezTo>
                  <a:lnTo>
                    <a:pt x="222144" y="635549"/>
                  </a:lnTo>
                  <a:lnTo>
                    <a:pt x="232627" y="635809"/>
                  </a:lnTo>
                  <a:cubicBezTo>
                    <a:pt x="210574" y="663815"/>
                    <a:pt x="207307" y="651460"/>
                    <a:pt x="181171" y="700882"/>
                  </a:cubicBezTo>
                  <a:lnTo>
                    <a:pt x="153401" y="744538"/>
                  </a:lnTo>
                  <a:cubicBezTo>
                    <a:pt x="155034" y="737949"/>
                    <a:pt x="160752" y="688526"/>
                    <a:pt x="150134" y="694292"/>
                  </a:cubicBezTo>
                  <a:cubicBezTo>
                    <a:pt x="154218" y="688526"/>
                    <a:pt x="160752" y="658873"/>
                    <a:pt x="146867" y="667110"/>
                  </a:cubicBezTo>
                  <a:cubicBezTo>
                    <a:pt x="152584" y="658049"/>
                    <a:pt x="163202" y="630867"/>
                    <a:pt x="146050" y="632515"/>
                  </a:cubicBezTo>
                  <a:cubicBezTo>
                    <a:pt x="153401" y="628396"/>
                    <a:pt x="173820" y="606156"/>
                    <a:pt x="157485" y="603685"/>
                  </a:cubicBezTo>
                  <a:cubicBezTo>
                    <a:pt x="169736" y="599567"/>
                    <a:pt x="174637" y="592153"/>
                    <a:pt x="186071" y="585564"/>
                  </a:cubicBezTo>
                  <a:cubicBezTo>
                    <a:pt x="191585" y="581651"/>
                    <a:pt x="198884" y="580776"/>
                    <a:pt x="206414" y="582076"/>
                  </a:cubicBezTo>
                  <a:close/>
                  <a:moveTo>
                    <a:pt x="267446" y="384175"/>
                  </a:moveTo>
                  <a:cubicBezTo>
                    <a:pt x="269091" y="393960"/>
                    <a:pt x="272381" y="420868"/>
                    <a:pt x="283895" y="407822"/>
                  </a:cubicBezTo>
                  <a:cubicBezTo>
                    <a:pt x="282250" y="415160"/>
                    <a:pt x="282250" y="450223"/>
                    <a:pt x="296231" y="434730"/>
                  </a:cubicBezTo>
                  <a:cubicBezTo>
                    <a:pt x="294587" y="440438"/>
                    <a:pt x="294587" y="478762"/>
                    <a:pt x="306923" y="464900"/>
                  </a:cubicBezTo>
                  <a:cubicBezTo>
                    <a:pt x="304456" y="472238"/>
                    <a:pt x="301989" y="506485"/>
                    <a:pt x="314325" y="499147"/>
                  </a:cubicBezTo>
                  <a:cubicBezTo>
                    <a:pt x="309390" y="507301"/>
                    <a:pt x="297054" y="535840"/>
                    <a:pt x="308568" y="535840"/>
                  </a:cubicBezTo>
                  <a:cubicBezTo>
                    <a:pt x="283895" y="546440"/>
                    <a:pt x="270736" y="556225"/>
                    <a:pt x="241128" y="556225"/>
                  </a:cubicBezTo>
                  <a:cubicBezTo>
                    <a:pt x="223034" y="556225"/>
                    <a:pt x="220567" y="533393"/>
                    <a:pt x="229614" y="517085"/>
                  </a:cubicBezTo>
                  <a:lnTo>
                    <a:pt x="247464" y="510486"/>
                  </a:lnTo>
                  <a:lnTo>
                    <a:pt x="252539" y="509441"/>
                  </a:lnTo>
                  <a:lnTo>
                    <a:pt x="265459" y="503834"/>
                  </a:lnTo>
                  <a:lnTo>
                    <a:pt x="278138" y="499147"/>
                  </a:lnTo>
                  <a:cubicBezTo>
                    <a:pt x="278138" y="498331"/>
                    <a:pt x="278138" y="498331"/>
                    <a:pt x="278138" y="498331"/>
                  </a:cubicBezTo>
                  <a:lnTo>
                    <a:pt x="265459" y="503834"/>
                  </a:lnTo>
                  <a:lnTo>
                    <a:pt x="247464" y="510486"/>
                  </a:lnTo>
                  <a:lnTo>
                    <a:pt x="231259" y="513824"/>
                  </a:lnTo>
                  <a:cubicBezTo>
                    <a:pt x="231259" y="514639"/>
                    <a:pt x="246885" y="486100"/>
                    <a:pt x="248530" y="482839"/>
                  </a:cubicBezTo>
                  <a:cubicBezTo>
                    <a:pt x="260044" y="478762"/>
                    <a:pt x="272381" y="471423"/>
                    <a:pt x="282250" y="464900"/>
                  </a:cubicBezTo>
                  <a:cubicBezTo>
                    <a:pt x="283072" y="464084"/>
                    <a:pt x="283072" y="464084"/>
                    <a:pt x="283072" y="464084"/>
                  </a:cubicBezTo>
                  <a:cubicBezTo>
                    <a:pt x="269091" y="471423"/>
                    <a:pt x="259222" y="477131"/>
                    <a:pt x="250175" y="480392"/>
                  </a:cubicBezTo>
                  <a:lnTo>
                    <a:pt x="254754" y="463366"/>
                  </a:lnTo>
                  <a:lnTo>
                    <a:pt x="255315" y="462148"/>
                  </a:lnTo>
                  <a:cubicBezTo>
                    <a:pt x="259633" y="450223"/>
                    <a:pt x="262511" y="439215"/>
                    <a:pt x="263334" y="431468"/>
                  </a:cubicBezTo>
                  <a:lnTo>
                    <a:pt x="254754" y="463366"/>
                  </a:lnTo>
                  <a:lnTo>
                    <a:pt x="238661" y="498331"/>
                  </a:lnTo>
                  <a:cubicBezTo>
                    <a:pt x="231259" y="478762"/>
                    <a:pt x="232081" y="464900"/>
                    <a:pt x="236193" y="435545"/>
                  </a:cubicBezTo>
                  <a:cubicBezTo>
                    <a:pt x="235371" y="435545"/>
                    <a:pt x="235371" y="435545"/>
                    <a:pt x="235371" y="435545"/>
                  </a:cubicBezTo>
                  <a:cubicBezTo>
                    <a:pt x="232081" y="451038"/>
                    <a:pt x="228791" y="485285"/>
                    <a:pt x="237016" y="500777"/>
                  </a:cubicBezTo>
                  <a:cubicBezTo>
                    <a:pt x="232081" y="509747"/>
                    <a:pt x="227969" y="515455"/>
                    <a:pt x="222212" y="521978"/>
                  </a:cubicBezTo>
                  <a:cubicBezTo>
                    <a:pt x="212343" y="503224"/>
                    <a:pt x="209875" y="490177"/>
                    <a:pt x="209053" y="460007"/>
                  </a:cubicBezTo>
                  <a:cubicBezTo>
                    <a:pt x="209053" y="460823"/>
                    <a:pt x="209053" y="460823"/>
                    <a:pt x="209053" y="460823"/>
                  </a:cubicBezTo>
                  <a:cubicBezTo>
                    <a:pt x="207408" y="482023"/>
                    <a:pt x="209875" y="504039"/>
                    <a:pt x="220567" y="523609"/>
                  </a:cubicBezTo>
                  <a:cubicBezTo>
                    <a:pt x="177800" y="563563"/>
                    <a:pt x="178623" y="498331"/>
                    <a:pt x="177800" y="480392"/>
                  </a:cubicBezTo>
                  <a:cubicBezTo>
                    <a:pt x="190137" y="492623"/>
                    <a:pt x="191782" y="462454"/>
                    <a:pt x="192604" y="455115"/>
                  </a:cubicBezTo>
                  <a:cubicBezTo>
                    <a:pt x="199184" y="470608"/>
                    <a:pt x="213165" y="440438"/>
                    <a:pt x="213165" y="432284"/>
                  </a:cubicBezTo>
                  <a:cubicBezTo>
                    <a:pt x="220567" y="449407"/>
                    <a:pt x="232904" y="427391"/>
                    <a:pt x="232904" y="416791"/>
                  </a:cubicBezTo>
                  <a:cubicBezTo>
                    <a:pt x="240306" y="433099"/>
                    <a:pt x="250175" y="413530"/>
                    <a:pt x="250997" y="404560"/>
                  </a:cubicBezTo>
                  <a:cubicBezTo>
                    <a:pt x="256754" y="418422"/>
                    <a:pt x="265801" y="389883"/>
                    <a:pt x="267446" y="384175"/>
                  </a:cubicBezTo>
                  <a:close/>
                  <a:moveTo>
                    <a:pt x="36161" y="369888"/>
                  </a:moveTo>
                  <a:cubicBezTo>
                    <a:pt x="36983" y="378063"/>
                    <a:pt x="51776" y="412395"/>
                    <a:pt x="53420" y="389507"/>
                  </a:cubicBezTo>
                  <a:cubicBezTo>
                    <a:pt x="56707" y="396864"/>
                    <a:pt x="84650" y="421387"/>
                    <a:pt x="80541" y="400951"/>
                  </a:cubicBezTo>
                  <a:cubicBezTo>
                    <a:pt x="84650" y="406673"/>
                    <a:pt x="113415" y="425474"/>
                    <a:pt x="109306" y="409126"/>
                  </a:cubicBezTo>
                  <a:cubicBezTo>
                    <a:pt x="115059" y="415665"/>
                    <a:pt x="138893" y="439371"/>
                    <a:pt x="139715" y="423840"/>
                  </a:cubicBezTo>
                  <a:cubicBezTo>
                    <a:pt x="142180" y="429562"/>
                    <a:pt x="156152" y="459807"/>
                    <a:pt x="161083" y="447545"/>
                  </a:cubicBezTo>
                  <a:cubicBezTo>
                    <a:pt x="163548" y="477791"/>
                    <a:pt x="185738" y="525203"/>
                    <a:pt x="133140" y="531742"/>
                  </a:cubicBezTo>
                  <a:cubicBezTo>
                    <a:pt x="124099" y="532560"/>
                    <a:pt x="113415" y="529290"/>
                    <a:pt x="102731" y="523568"/>
                  </a:cubicBezTo>
                  <a:cubicBezTo>
                    <a:pt x="102731" y="523568"/>
                    <a:pt x="102731" y="523568"/>
                    <a:pt x="103553" y="522750"/>
                  </a:cubicBezTo>
                  <a:cubicBezTo>
                    <a:pt x="113415" y="503949"/>
                    <a:pt x="115881" y="481878"/>
                    <a:pt x="115059" y="460625"/>
                  </a:cubicBezTo>
                  <a:cubicBezTo>
                    <a:pt x="115059" y="460625"/>
                    <a:pt x="115059" y="460625"/>
                    <a:pt x="115059" y="459807"/>
                  </a:cubicBezTo>
                  <a:cubicBezTo>
                    <a:pt x="114237" y="481878"/>
                    <a:pt x="111771" y="502314"/>
                    <a:pt x="101087" y="521933"/>
                  </a:cubicBezTo>
                  <a:cubicBezTo>
                    <a:pt x="92869" y="517028"/>
                    <a:pt x="87116" y="512941"/>
                    <a:pt x="80541" y="505584"/>
                  </a:cubicBezTo>
                  <a:cubicBezTo>
                    <a:pt x="88760" y="490053"/>
                    <a:pt x="89581" y="471251"/>
                    <a:pt x="88760" y="454085"/>
                  </a:cubicBezTo>
                  <a:cubicBezTo>
                    <a:pt x="88760" y="454085"/>
                    <a:pt x="88760" y="454085"/>
                    <a:pt x="88760" y="453268"/>
                  </a:cubicBezTo>
                  <a:cubicBezTo>
                    <a:pt x="87938" y="477791"/>
                    <a:pt x="86294" y="489235"/>
                    <a:pt x="78897" y="503949"/>
                  </a:cubicBezTo>
                  <a:cubicBezTo>
                    <a:pt x="69857" y="494957"/>
                    <a:pt x="61639" y="485148"/>
                    <a:pt x="55886" y="474521"/>
                  </a:cubicBezTo>
                  <a:cubicBezTo>
                    <a:pt x="61639" y="483513"/>
                    <a:pt x="65748" y="490870"/>
                    <a:pt x="69857" y="496592"/>
                  </a:cubicBezTo>
                  <a:lnTo>
                    <a:pt x="60564" y="494014"/>
                  </a:lnTo>
                  <a:lnTo>
                    <a:pt x="37805" y="482696"/>
                  </a:lnTo>
                  <a:cubicBezTo>
                    <a:pt x="44791" y="487192"/>
                    <a:pt x="49927" y="490257"/>
                    <a:pt x="54756" y="492403"/>
                  </a:cubicBezTo>
                  <a:lnTo>
                    <a:pt x="60564" y="494014"/>
                  </a:lnTo>
                  <a:lnTo>
                    <a:pt x="70679" y="499044"/>
                  </a:lnTo>
                  <a:cubicBezTo>
                    <a:pt x="75610" y="505584"/>
                    <a:pt x="78897" y="508854"/>
                    <a:pt x="82185" y="512124"/>
                  </a:cubicBezTo>
                  <a:cubicBezTo>
                    <a:pt x="66570" y="515393"/>
                    <a:pt x="54242" y="512941"/>
                    <a:pt x="30408" y="507219"/>
                  </a:cubicBezTo>
                  <a:cubicBezTo>
                    <a:pt x="47667" y="512941"/>
                    <a:pt x="68213" y="518663"/>
                    <a:pt x="85472" y="515393"/>
                  </a:cubicBezTo>
                  <a:cubicBezTo>
                    <a:pt x="92869" y="521933"/>
                    <a:pt x="96156" y="522750"/>
                    <a:pt x="107662" y="529290"/>
                  </a:cubicBezTo>
                  <a:cubicBezTo>
                    <a:pt x="90403" y="537464"/>
                    <a:pt x="78897" y="540734"/>
                    <a:pt x="49311" y="540734"/>
                  </a:cubicBezTo>
                  <a:cubicBezTo>
                    <a:pt x="49311" y="540734"/>
                    <a:pt x="49311" y="540734"/>
                    <a:pt x="50133" y="540734"/>
                  </a:cubicBezTo>
                  <a:cubicBezTo>
                    <a:pt x="70679" y="542369"/>
                    <a:pt x="92869" y="540734"/>
                    <a:pt x="111771" y="530925"/>
                  </a:cubicBezTo>
                  <a:cubicBezTo>
                    <a:pt x="115059" y="532560"/>
                    <a:pt x="117524" y="534194"/>
                    <a:pt x="120812" y="535829"/>
                  </a:cubicBezTo>
                  <a:cubicBezTo>
                    <a:pt x="171767" y="564440"/>
                    <a:pt x="63282" y="587328"/>
                    <a:pt x="56707" y="588963"/>
                  </a:cubicBezTo>
                  <a:cubicBezTo>
                    <a:pt x="57529" y="588146"/>
                    <a:pt x="60817" y="587328"/>
                    <a:pt x="58351" y="586511"/>
                  </a:cubicBezTo>
                  <a:cubicBezTo>
                    <a:pt x="46845" y="581606"/>
                    <a:pt x="39449" y="575067"/>
                    <a:pt x="27121" y="571797"/>
                  </a:cubicBezTo>
                  <a:cubicBezTo>
                    <a:pt x="43558" y="569345"/>
                    <a:pt x="19724" y="552996"/>
                    <a:pt x="13150" y="548091"/>
                  </a:cubicBezTo>
                  <a:cubicBezTo>
                    <a:pt x="31230" y="551361"/>
                    <a:pt x="8218" y="526020"/>
                    <a:pt x="2465" y="521933"/>
                  </a:cubicBezTo>
                  <a:cubicBezTo>
                    <a:pt x="20546" y="525203"/>
                    <a:pt x="4109" y="497410"/>
                    <a:pt x="0" y="490870"/>
                  </a:cubicBezTo>
                  <a:cubicBezTo>
                    <a:pt x="13971" y="499862"/>
                    <a:pt x="4931" y="458172"/>
                    <a:pt x="3287" y="450815"/>
                  </a:cubicBezTo>
                  <a:cubicBezTo>
                    <a:pt x="13150" y="462259"/>
                    <a:pt x="10684" y="427109"/>
                    <a:pt x="9040" y="421387"/>
                  </a:cubicBezTo>
                  <a:cubicBezTo>
                    <a:pt x="18081" y="431197"/>
                    <a:pt x="18902" y="398499"/>
                    <a:pt x="18902" y="393594"/>
                  </a:cubicBezTo>
                  <a:cubicBezTo>
                    <a:pt x="24655" y="405856"/>
                    <a:pt x="31230" y="377245"/>
                    <a:pt x="36161" y="369888"/>
                  </a:cubicBezTo>
                  <a:close/>
                  <a:moveTo>
                    <a:pt x="555151" y="290134"/>
                  </a:moveTo>
                  <a:cubicBezTo>
                    <a:pt x="542128" y="299169"/>
                    <a:pt x="568987" y="307383"/>
                    <a:pt x="577940" y="309848"/>
                  </a:cubicBezTo>
                  <a:cubicBezTo>
                    <a:pt x="560034" y="313955"/>
                    <a:pt x="593404" y="336132"/>
                    <a:pt x="599915" y="341061"/>
                  </a:cubicBezTo>
                  <a:cubicBezTo>
                    <a:pt x="575498" y="337775"/>
                    <a:pt x="596659" y="365702"/>
                    <a:pt x="606426" y="375559"/>
                  </a:cubicBezTo>
                  <a:cubicBezTo>
                    <a:pt x="585265" y="367345"/>
                    <a:pt x="597473" y="402665"/>
                    <a:pt x="603171" y="414164"/>
                  </a:cubicBezTo>
                  <a:cubicBezTo>
                    <a:pt x="590148" y="403486"/>
                    <a:pt x="594218" y="423200"/>
                    <a:pt x="590962" y="435521"/>
                  </a:cubicBezTo>
                  <a:cubicBezTo>
                    <a:pt x="587706" y="429771"/>
                    <a:pt x="555964" y="419093"/>
                    <a:pt x="564917" y="436342"/>
                  </a:cubicBezTo>
                  <a:cubicBezTo>
                    <a:pt x="557592" y="431414"/>
                    <a:pt x="529106" y="425664"/>
                    <a:pt x="539686" y="439628"/>
                  </a:cubicBezTo>
                  <a:cubicBezTo>
                    <a:pt x="532361" y="435521"/>
                    <a:pt x="507131" y="427307"/>
                    <a:pt x="511200" y="442913"/>
                  </a:cubicBezTo>
                  <a:cubicBezTo>
                    <a:pt x="506317" y="437163"/>
                    <a:pt x="485155" y="419914"/>
                    <a:pt x="486783" y="436342"/>
                  </a:cubicBezTo>
                  <a:cubicBezTo>
                    <a:pt x="483527" y="430592"/>
                    <a:pt x="468063" y="403486"/>
                    <a:pt x="462366" y="417450"/>
                  </a:cubicBezTo>
                  <a:cubicBezTo>
                    <a:pt x="460738" y="392808"/>
                    <a:pt x="446088" y="378023"/>
                    <a:pt x="474575" y="359131"/>
                  </a:cubicBezTo>
                  <a:cubicBezTo>
                    <a:pt x="487597" y="354203"/>
                    <a:pt x="499805" y="353381"/>
                    <a:pt x="511200" y="355846"/>
                  </a:cubicBezTo>
                  <a:cubicBezTo>
                    <a:pt x="517711" y="368988"/>
                    <a:pt x="520967" y="382130"/>
                    <a:pt x="525036" y="405951"/>
                  </a:cubicBezTo>
                  <a:cubicBezTo>
                    <a:pt x="525036" y="405951"/>
                    <a:pt x="525036" y="405951"/>
                    <a:pt x="525036" y="405129"/>
                  </a:cubicBezTo>
                  <a:cubicBezTo>
                    <a:pt x="523408" y="388701"/>
                    <a:pt x="523408" y="371452"/>
                    <a:pt x="515269" y="355846"/>
                  </a:cubicBezTo>
                  <a:cubicBezTo>
                    <a:pt x="525850" y="358310"/>
                    <a:pt x="530734" y="361595"/>
                    <a:pt x="539686" y="366524"/>
                  </a:cubicBezTo>
                  <a:cubicBezTo>
                    <a:pt x="543756" y="374738"/>
                    <a:pt x="547012" y="384594"/>
                    <a:pt x="548639" y="399379"/>
                  </a:cubicBezTo>
                  <a:cubicBezTo>
                    <a:pt x="548639" y="399379"/>
                    <a:pt x="548639" y="399379"/>
                    <a:pt x="548639" y="398558"/>
                  </a:cubicBezTo>
                  <a:cubicBezTo>
                    <a:pt x="547825" y="388701"/>
                    <a:pt x="546198" y="378023"/>
                    <a:pt x="541314" y="368166"/>
                  </a:cubicBezTo>
                  <a:cubicBezTo>
                    <a:pt x="558406" y="378845"/>
                    <a:pt x="571428" y="393630"/>
                    <a:pt x="582009" y="406772"/>
                  </a:cubicBezTo>
                  <a:cubicBezTo>
                    <a:pt x="569801" y="382952"/>
                    <a:pt x="543756" y="368988"/>
                    <a:pt x="524222" y="354203"/>
                  </a:cubicBezTo>
                  <a:cubicBezTo>
                    <a:pt x="535617" y="350096"/>
                    <a:pt x="546198" y="342703"/>
                    <a:pt x="555964" y="334489"/>
                  </a:cubicBezTo>
                  <a:cubicBezTo>
                    <a:pt x="542128" y="344346"/>
                    <a:pt x="532361" y="349274"/>
                    <a:pt x="522595" y="352560"/>
                  </a:cubicBezTo>
                  <a:cubicBezTo>
                    <a:pt x="511200" y="344346"/>
                    <a:pt x="502247" y="337775"/>
                    <a:pt x="498178" y="328740"/>
                  </a:cubicBezTo>
                  <a:cubicBezTo>
                    <a:pt x="486783" y="277813"/>
                    <a:pt x="528292" y="295063"/>
                    <a:pt x="555151" y="290134"/>
                  </a:cubicBezTo>
                  <a:close/>
                  <a:moveTo>
                    <a:pt x="475885" y="157163"/>
                  </a:moveTo>
                  <a:cubicBezTo>
                    <a:pt x="472612" y="162897"/>
                    <a:pt x="470156" y="188290"/>
                    <a:pt x="476704" y="175184"/>
                  </a:cubicBezTo>
                  <a:cubicBezTo>
                    <a:pt x="476704" y="180918"/>
                    <a:pt x="479977" y="202215"/>
                    <a:pt x="486524" y="189928"/>
                  </a:cubicBezTo>
                  <a:cubicBezTo>
                    <a:pt x="486524" y="194843"/>
                    <a:pt x="489798" y="213683"/>
                    <a:pt x="496345" y="202215"/>
                  </a:cubicBezTo>
                  <a:cubicBezTo>
                    <a:pt x="495527" y="208768"/>
                    <a:pt x="502074" y="231703"/>
                    <a:pt x="510258" y="225150"/>
                  </a:cubicBezTo>
                  <a:cubicBezTo>
                    <a:pt x="506984" y="231703"/>
                    <a:pt x="503711" y="252182"/>
                    <a:pt x="514350" y="248905"/>
                  </a:cubicBezTo>
                  <a:cubicBezTo>
                    <a:pt x="499619" y="262830"/>
                    <a:pt x="504529" y="284127"/>
                    <a:pt x="473430" y="271021"/>
                  </a:cubicBezTo>
                  <a:cubicBezTo>
                    <a:pt x="472612" y="270202"/>
                    <a:pt x="470975" y="270202"/>
                    <a:pt x="470156" y="268564"/>
                  </a:cubicBezTo>
                  <a:cubicBezTo>
                    <a:pt x="478340" y="257915"/>
                    <a:pt x="484069" y="243990"/>
                    <a:pt x="487343" y="230065"/>
                  </a:cubicBezTo>
                  <a:cubicBezTo>
                    <a:pt x="487343" y="230065"/>
                    <a:pt x="487343" y="230065"/>
                    <a:pt x="487343" y="229246"/>
                  </a:cubicBezTo>
                  <a:cubicBezTo>
                    <a:pt x="480796" y="248086"/>
                    <a:pt x="475067" y="256277"/>
                    <a:pt x="467701" y="266107"/>
                  </a:cubicBezTo>
                  <a:cubicBezTo>
                    <a:pt x="461972" y="260373"/>
                    <a:pt x="458699" y="254639"/>
                    <a:pt x="455425" y="244809"/>
                  </a:cubicBezTo>
                  <a:cubicBezTo>
                    <a:pt x="459517" y="234980"/>
                    <a:pt x="461972" y="224331"/>
                    <a:pt x="463609" y="214502"/>
                  </a:cubicBezTo>
                  <a:cubicBezTo>
                    <a:pt x="460335" y="225970"/>
                    <a:pt x="457880" y="234980"/>
                    <a:pt x="454607" y="242352"/>
                  </a:cubicBezTo>
                  <a:cubicBezTo>
                    <a:pt x="451333" y="230884"/>
                    <a:pt x="449696" y="218597"/>
                    <a:pt x="450515" y="207949"/>
                  </a:cubicBezTo>
                  <a:cubicBezTo>
                    <a:pt x="447241" y="234161"/>
                    <a:pt x="452970" y="248905"/>
                    <a:pt x="461972" y="262830"/>
                  </a:cubicBezTo>
                  <a:cubicBezTo>
                    <a:pt x="446423" y="258735"/>
                    <a:pt x="452151" y="262011"/>
                    <a:pt x="433328" y="245629"/>
                  </a:cubicBezTo>
                  <a:cubicBezTo>
                    <a:pt x="445604" y="258735"/>
                    <a:pt x="446423" y="261192"/>
                    <a:pt x="463609" y="266107"/>
                  </a:cubicBezTo>
                  <a:cubicBezTo>
                    <a:pt x="467701" y="273479"/>
                    <a:pt x="472612" y="280851"/>
                    <a:pt x="476704" y="289042"/>
                  </a:cubicBezTo>
                  <a:cubicBezTo>
                    <a:pt x="477522" y="291499"/>
                    <a:pt x="477522" y="291499"/>
                    <a:pt x="478340" y="293957"/>
                  </a:cubicBezTo>
                  <a:cubicBezTo>
                    <a:pt x="467701" y="293138"/>
                    <a:pt x="461972" y="293547"/>
                    <a:pt x="455323" y="292114"/>
                  </a:cubicBezTo>
                  <a:lnTo>
                    <a:pt x="444025" y="288230"/>
                  </a:lnTo>
                  <a:lnTo>
                    <a:pt x="427599" y="279213"/>
                  </a:lnTo>
                  <a:cubicBezTo>
                    <a:pt x="426781" y="279213"/>
                    <a:pt x="426781" y="279213"/>
                    <a:pt x="426781" y="279213"/>
                  </a:cubicBezTo>
                  <a:cubicBezTo>
                    <a:pt x="433942" y="283308"/>
                    <a:pt x="439415" y="286175"/>
                    <a:pt x="443929" y="288198"/>
                  </a:cubicBezTo>
                  <a:lnTo>
                    <a:pt x="444025" y="288230"/>
                  </a:lnTo>
                  <a:lnTo>
                    <a:pt x="451845" y="292523"/>
                  </a:lnTo>
                  <a:cubicBezTo>
                    <a:pt x="459517" y="295186"/>
                    <a:pt x="467701" y="296414"/>
                    <a:pt x="479159" y="297233"/>
                  </a:cubicBezTo>
                  <a:cubicBezTo>
                    <a:pt x="484888" y="336551"/>
                    <a:pt x="423507" y="320988"/>
                    <a:pt x="405502" y="318531"/>
                  </a:cubicBezTo>
                  <a:cubicBezTo>
                    <a:pt x="415323" y="315254"/>
                    <a:pt x="391590" y="298872"/>
                    <a:pt x="387498" y="295595"/>
                  </a:cubicBezTo>
                  <a:cubicBezTo>
                    <a:pt x="394863" y="296414"/>
                    <a:pt x="385042" y="269383"/>
                    <a:pt x="382587" y="262830"/>
                  </a:cubicBezTo>
                  <a:cubicBezTo>
                    <a:pt x="389134" y="269383"/>
                    <a:pt x="394045" y="240714"/>
                    <a:pt x="394045" y="230065"/>
                  </a:cubicBezTo>
                  <a:cubicBezTo>
                    <a:pt x="399774" y="242352"/>
                    <a:pt x="409594" y="211225"/>
                    <a:pt x="410413" y="203853"/>
                  </a:cubicBezTo>
                  <a:cubicBezTo>
                    <a:pt x="416142" y="217778"/>
                    <a:pt x="431691" y="187471"/>
                    <a:pt x="434147" y="181737"/>
                  </a:cubicBezTo>
                  <a:cubicBezTo>
                    <a:pt x="434965" y="195662"/>
                    <a:pt x="448878" y="171907"/>
                    <a:pt x="450515" y="166993"/>
                  </a:cubicBezTo>
                  <a:cubicBezTo>
                    <a:pt x="452151" y="179280"/>
                    <a:pt x="467701" y="161259"/>
                    <a:pt x="475885" y="157163"/>
                  </a:cubicBezTo>
                  <a:close/>
                  <a:moveTo>
                    <a:pt x="713469" y="22225"/>
                  </a:moveTo>
                  <a:cubicBezTo>
                    <a:pt x="712653" y="34469"/>
                    <a:pt x="699597" y="72017"/>
                    <a:pt x="717549" y="63038"/>
                  </a:cubicBezTo>
                  <a:cubicBezTo>
                    <a:pt x="712653" y="69568"/>
                    <a:pt x="694701" y="106301"/>
                    <a:pt x="715101" y="95689"/>
                  </a:cubicBezTo>
                  <a:cubicBezTo>
                    <a:pt x="706125" y="107117"/>
                    <a:pt x="705309" y="111198"/>
                    <a:pt x="704493" y="125075"/>
                  </a:cubicBezTo>
                  <a:cubicBezTo>
                    <a:pt x="711021" y="121810"/>
                    <a:pt x="711021" y="121810"/>
                    <a:pt x="711021" y="121810"/>
                  </a:cubicBezTo>
                  <a:cubicBezTo>
                    <a:pt x="705309" y="129156"/>
                    <a:pt x="688173" y="165889"/>
                    <a:pt x="706941" y="160175"/>
                  </a:cubicBezTo>
                  <a:cubicBezTo>
                    <a:pt x="701229" y="165072"/>
                    <a:pt x="678381" y="190377"/>
                    <a:pt x="698781" y="187928"/>
                  </a:cubicBezTo>
                  <a:cubicBezTo>
                    <a:pt x="692253" y="192009"/>
                    <a:pt x="662877" y="216497"/>
                    <a:pt x="683277" y="216497"/>
                  </a:cubicBezTo>
                  <a:cubicBezTo>
                    <a:pt x="679197" y="218946"/>
                    <a:pt x="649005" y="231190"/>
                    <a:pt x="665325" y="235272"/>
                  </a:cubicBezTo>
                  <a:cubicBezTo>
                    <a:pt x="650637" y="238537"/>
                    <a:pt x="638397" y="246699"/>
                    <a:pt x="623709" y="248332"/>
                  </a:cubicBezTo>
                  <a:cubicBezTo>
                    <a:pt x="591068" y="252413"/>
                    <a:pt x="578828" y="218130"/>
                    <a:pt x="591884" y="209967"/>
                  </a:cubicBezTo>
                  <a:cubicBezTo>
                    <a:pt x="597596" y="204253"/>
                    <a:pt x="601676" y="200988"/>
                    <a:pt x="606572" y="195274"/>
                  </a:cubicBezTo>
                  <a:cubicBezTo>
                    <a:pt x="615957" y="196090"/>
                    <a:pt x="625749" y="195070"/>
                    <a:pt x="635439" y="193030"/>
                  </a:cubicBezTo>
                  <a:lnTo>
                    <a:pt x="661345" y="185358"/>
                  </a:lnTo>
                  <a:lnTo>
                    <a:pt x="664509" y="184663"/>
                  </a:lnTo>
                  <a:cubicBezTo>
                    <a:pt x="664509" y="184663"/>
                    <a:pt x="664509" y="184663"/>
                    <a:pt x="663693" y="184663"/>
                  </a:cubicBezTo>
                  <a:lnTo>
                    <a:pt x="661345" y="185358"/>
                  </a:lnTo>
                  <a:lnTo>
                    <a:pt x="633399" y="191499"/>
                  </a:lnTo>
                  <a:cubicBezTo>
                    <a:pt x="624525" y="192826"/>
                    <a:pt x="616773" y="193234"/>
                    <a:pt x="609021" y="192826"/>
                  </a:cubicBezTo>
                  <a:cubicBezTo>
                    <a:pt x="619629" y="182214"/>
                    <a:pt x="627789" y="172419"/>
                    <a:pt x="636765" y="162624"/>
                  </a:cubicBezTo>
                  <a:lnTo>
                    <a:pt x="672290" y="151518"/>
                  </a:lnTo>
                  <a:lnTo>
                    <a:pt x="676749" y="150379"/>
                  </a:lnTo>
                  <a:cubicBezTo>
                    <a:pt x="676749" y="150379"/>
                    <a:pt x="676749" y="150379"/>
                    <a:pt x="675933" y="150379"/>
                  </a:cubicBezTo>
                  <a:lnTo>
                    <a:pt x="672290" y="151518"/>
                  </a:lnTo>
                  <a:lnTo>
                    <a:pt x="638397" y="160175"/>
                  </a:lnTo>
                  <a:cubicBezTo>
                    <a:pt x="653085" y="142216"/>
                    <a:pt x="665325" y="124258"/>
                    <a:pt x="676749" y="105484"/>
                  </a:cubicBezTo>
                  <a:cubicBezTo>
                    <a:pt x="662061" y="125075"/>
                    <a:pt x="643293" y="153644"/>
                    <a:pt x="622893" y="174868"/>
                  </a:cubicBezTo>
                  <a:cubicBezTo>
                    <a:pt x="621261" y="163440"/>
                    <a:pt x="621261" y="154052"/>
                    <a:pt x="622995" y="143543"/>
                  </a:cubicBezTo>
                  <a:lnTo>
                    <a:pt x="632148" y="110383"/>
                  </a:lnTo>
                  <a:lnTo>
                    <a:pt x="633501" y="106301"/>
                  </a:lnTo>
                  <a:cubicBezTo>
                    <a:pt x="633501" y="106301"/>
                    <a:pt x="633501" y="106301"/>
                    <a:pt x="633501" y="105484"/>
                  </a:cubicBezTo>
                  <a:lnTo>
                    <a:pt x="632148" y="110383"/>
                  </a:lnTo>
                  <a:lnTo>
                    <a:pt x="622077" y="140788"/>
                  </a:lnTo>
                  <a:cubicBezTo>
                    <a:pt x="619629" y="152624"/>
                    <a:pt x="618813" y="164664"/>
                    <a:pt x="620445" y="176500"/>
                  </a:cubicBezTo>
                  <a:cubicBezTo>
                    <a:pt x="620445" y="177316"/>
                    <a:pt x="620445" y="177316"/>
                    <a:pt x="620445" y="177316"/>
                  </a:cubicBezTo>
                  <a:cubicBezTo>
                    <a:pt x="611469" y="186295"/>
                    <a:pt x="604124" y="192826"/>
                    <a:pt x="595148" y="197723"/>
                  </a:cubicBezTo>
                  <a:cubicBezTo>
                    <a:pt x="592292" y="187112"/>
                    <a:pt x="590660" y="178133"/>
                    <a:pt x="590558" y="167725"/>
                  </a:cubicBezTo>
                  <a:lnTo>
                    <a:pt x="594865" y="131540"/>
                  </a:lnTo>
                  <a:lnTo>
                    <a:pt x="595148" y="129972"/>
                  </a:lnTo>
                  <a:cubicBezTo>
                    <a:pt x="595148" y="129972"/>
                    <a:pt x="595148" y="129972"/>
                    <a:pt x="595148" y="129156"/>
                  </a:cubicBezTo>
                  <a:lnTo>
                    <a:pt x="594865" y="131540"/>
                  </a:lnTo>
                  <a:lnTo>
                    <a:pt x="588926" y="164358"/>
                  </a:lnTo>
                  <a:cubicBezTo>
                    <a:pt x="588212" y="176092"/>
                    <a:pt x="589028" y="187928"/>
                    <a:pt x="591884" y="199356"/>
                  </a:cubicBezTo>
                  <a:cubicBezTo>
                    <a:pt x="586172" y="202621"/>
                    <a:pt x="580460" y="204253"/>
                    <a:pt x="573932" y="203437"/>
                  </a:cubicBezTo>
                  <a:cubicBezTo>
                    <a:pt x="547004" y="204253"/>
                    <a:pt x="549452" y="173235"/>
                    <a:pt x="542924" y="154460"/>
                  </a:cubicBezTo>
                  <a:cubicBezTo>
                    <a:pt x="555164" y="163440"/>
                    <a:pt x="554348" y="134870"/>
                    <a:pt x="553532" y="125075"/>
                  </a:cubicBezTo>
                  <a:cubicBezTo>
                    <a:pt x="559244" y="133237"/>
                    <a:pt x="558428" y="126707"/>
                    <a:pt x="562508" y="120177"/>
                  </a:cubicBezTo>
                  <a:cubicBezTo>
                    <a:pt x="566588" y="112831"/>
                    <a:pt x="568220" y="107933"/>
                    <a:pt x="569852" y="98954"/>
                  </a:cubicBezTo>
                  <a:cubicBezTo>
                    <a:pt x="576380" y="114463"/>
                    <a:pt x="589436" y="90791"/>
                    <a:pt x="594332" y="81812"/>
                  </a:cubicBezTo>
                  <a:cubicBezTo>
                    <a:pt x="595964" y="98954"/>
                    <a:pt x="615549" y="77731"/>
                    <a:pt x="620445" y="71201"/>
                  </a:cubicBezTo>
                  <a:cubicBezTo>
                    <a:pt x="619629" y="87526"/>
                    <a:pt x="642477" y="68752"/>
                    <a:pt x="647373" y="63038"/>
                  </a:cubicBezTo>
                  <a:cubicBezTo>
                    <a:pt x="646557" y="67936"/>
                    <a:pt x="644925" y="70385"/>
                    <a:pt x="650637" y="68752"/>
                  </a:cubicBezTo>
                  <a:cubicBezTo>
                    <a:pt x="661245" y="67120"/>
                    <a:pt x="662061" y="65487"/>
                    <a:pt x="668589" y="56508"/>
                  </a:cubicBezTo>
                  <a:cubicBezTo>
                    <a:pt x="667773" y="74466"/>
                    <a:pt x="684093" y="56508"/>
                    <a:pt x="688989" y="49978"/>
                  </a:cubicBezTo>
                  <a:cubicBezTo>
                    <a:pt x="688173" y="73650"/>
                    <a:pt x="712653" y="23041"/>
                    <a:pt x="713469" y="22225"/>
                  </a:cubicBezTo>
                  <a:close/>
                  <a:moveTo>
                    <a:pt x="357909" y="0"/>
                  </a:moveTo>
                  <a:cubicBezTo>
                    <a:pt x="356273" y="14701"/>
                    <a:pt x="359545" y="26953"/>
                    <a:pt x="370178" y="35938"/>
                  </a:cubicBezTo>
                  <a:cubicBezTo>
                    <a:pt x="373450" y="42472"/>
                    <a:pt x="371814" y="49822"/>
                    <a:pt x="361999" y="56356"/>
                  </a:cubicBezTo>
                  <a:cubicBezTo>
                    <a:pt x="325190" y="67791"/>
                    <a:pt x="326826" y="96378"/>
                    <a:pt x="321918" y="128231"/>
                  </a:cubicBezTo>
                  <a:cubicBezTo>
                    <a:pt x="321918" y="128231"/>
                    <a:pt x="321918" y="128231"/>
                    <a:pt x="321918" y="173970"/>
                  </a:cubicBezTo>
                  <a:cubicBezTo>
                    <a:pt x="329280" y="183771"/>
                    <a:pt x="343186" y="164168"/>
                    <a:pt x="346457" y="161718"/>
                  </a:cubicBezTo>
                  <a:cubicBezTo>
                    <a:pt x="343186" y="165802"/>
                    <a:pt x="335824" y="189488"/>
                    <a:pt x="321100" y="192755"/>
                  </a:cubicBezTo>
                  <a:cubicBezTo>
                    <a:pt x="321100" y="192755"/>
                    <a:pt x="321100" y="192755"/>
                    <a:pt x="321100" y="196022"/>
                  </a:cubicBezTo>
                  <a:cubicBezTo>
                    <a:pt x="316193" y="231959"/>
                    <a:pt x="327644" y="270347"/>
                    <a:pt x="342368" y="310368"/>
                  </a:cubicBezTo>
                  <a:cubicBezTo>
                    <a:pt x="342368" y="310368"/>
                    <a:pt x="342368" y="310368"/>
                    <a:pt x="348911" y="325070"/>
                  </a:cubicBezTo>
                  <a:cubicBezTo>
                    <a:pt x="353001" y="325886"/>
                    <a:pt x="355455" y="319352"/>
                    <a:pt x="356273" y="317719"/>
                  </a:cubicBezTo>
                  <a:cubicBezTo>
                    <a:pt x="355455" y="320169"/>
                    <a:pt x="357909" y="330787"/>
                    <a:pt x="353819" y="334871"/>
                  </a:cubicBezTo>
                  <a:cubicBezTo>
                    <a:pt x="357909" y="353656"/>
                    <a:pt x="366089" y="361824"/>
                    <a:pt x="370178" y="380609"/>
                  </a:cubicBezTo>
                  <a:cubicBezTo>
                    <a:pt x="370178" y="380609"/>
                    <a:pt x="370178" y="380609"/>
                    <a:pt x="388992" y="402662"/>
                  </a:cubicBezTo>
                  <a:cubicBezTo>
                    <a:pt x="395536" y="403478"/>
                    <a:pt x="401261" y="398578"/>
                    <a:pt x="402079" y="396127"/>
                  </a:cubicBezTo>
                  <a:cubicBezTo>
                    <a:pt x="401261" y="399395"/>
                    <a:pt x="397990" y="403478"/>
                    <a:pt x="389810" y="409196"/>
                  </a:cubicBezTo>
                  <a:cubicBezTo>
                    <a:pt x="387356" y="437782"/>
                    <a:pt x="387356" y="478620"/>
                    <a:pt x="394718" y="507206"/>
                  </a:cubicBezTo>
                  <a:cubicBezTo>
                    <a:pt x="399626" y="466369"/>
                    <a:pt x="412713" y="335687"/>
                    <a:pt x="510051" y="351206"/>
                  </a:cubicBezTo>
                  <a:cubicBezTo>
                    <a:pt x="496146" y="346305"/>
                    <a:pt x="492874" y="334054"/>
                    <a:pt x="488784" y="316902"/>
                  </a:cubicBezTo>
                  <a:cubicBezTo>
                    <a:pt x="485512" y="304651"/>
                    <a:pt x="480604" y="284232"/>
                    <a:pt x="473242" y="274431"/>
                  </a:cubicBezTo>
                  <a:cubicBezTo>
                    <a:pt x="472424" y="273614"/>
                    <a:pt x="471607" y="273614"/>
                    <a:pt x="471607" y="272797"/>
                  </a:cubicBezTo>
                  <a:cubicBezTo>
                    <a:pt x="483058" y="284232"/>
                    <a:pt x="505961" y="285049"/>
                    <a:pt x="523138" y="267080"/>
                  </a:cubicBezTo>
                  <a:cubicBezTo>
                    <a:pt x="550131" y="238493"/>
                    <a:pt x="568944" y="215624"/>
                    <a:pt x="601663" y="197655"/>
                  </a:cubicBezTo>
                  <a:cubicBezTo>
                    <a:pt x="575488" y="219708"/>
                    <a:pt x="552585" y="245027"/>
                    <a:pt x="528864" y="271164"/>
                  </a:cubicBezTo>
                  <a:cubicBezTo>
                    <a:pt x="517413" y="284232"/>
                    <a:pt x="495328" y="293216"/>
                    <a:pt x="480604" y="282598"/>
                  </a:cubicBezTo>
                  <a:cubicBezTo>
                    <a:pt x="503507" y="310368"/>
                    <a:pt x="485512" y="339771"/>
                    <a:pt x="514141" y="352023"/>
                  </a:cubicBezTo>
                  <a:cubicBezTo>
                    <a:pt x="513323" y="352023"/>
                    <a:pt x="512505" y="352023"/>
                    <a:pt x="512505" y="352023"/>
                  </a:cubicBezTo>
                  <a:cubicBezTo>
                    <a:pt x="438070" y="346305"/>
                    <a:pt x="421711" y="410012"/>
                    <a:pt x="404533" y="524358"/>
                  </a:cubicBezTo>
                  <a:cubicBezTo>
                    <a:pt x="411895" y="524358"/>
                    <a:pt x="417621" y="519458"/>
                    <a:pt x="419257" y="517008"/>
                  </a:cubicBezTo>
                  <a:cubicBezTo>
                    <a:pt x="417621" y="521908"/>
                    <a:pt x="411895" y="532526"/>
                    <a:pt x="399626" y="540694"/>
                  </a:cubicBezTo>
                  <a:cubicBezTo>
                    <a:pt x="395536" y="551311"/>
                    <a:pt x="396354" y="564379"/>
                    <a:pt x="392264" y="576631"/>
                  </a:cubicBezTo>
                  <a:cubicBezTo>
                    <a:pt x="399626" y="575814"/>
                    <a:pt x="405351" y="567647"/>
                    <a:pt x="406987" y="565196"/>
                  </a:cubicBezTo>
                  <a:cubicBezTo>
                    <a:pt x="404533" y="570097"/>
                    <a:pt x="401261" y="579898"/>
                    <a:pt x="391446" y="586432"/>
                  </a:cubicBezTo>
                  <a:cubicBezTo>
                    <a:pt x="393082" y="614202"/>
                    <a:pt x="396354" y="632987"/>
                    <a:pt x="402079" y="660757"/>
                  </a:cubicBezTo>
                  <a:cubicBezTo>
                    <a:pt x="411077" y="661574"/>
                    <a:pt x="414349" y="652589"/>
                    <a:pt x="416803" y="649322"/>
                  </a:cubicBezTo>
                  <a:cubicBezTo>
                    <a:pt x="414349" y="654223"/>
                    <a:pt x="415167" y="666474"/>
                    <a:pt x="404533" y="674642"/>
                  </a:cubicBezTo>
                  <a:cubicBezTo>
                    <a:pt x="404533" y="674642"/>
                    <a:pt x="404533" y="674642"/>
                    <a:pt x="401261" y="735898"/>
                  </a:cubicBezTo>
                  <a:cubicBezTo>
                    <a:pt x="402897" y="740799"/>
                    <a:pt x="405351" y="746516"/>
                    <a:pt x="409441" y="750600"/>
                  </a:cubicBezTo>
                  <a:cubicBezTo>
                    <a:pt x="420075" y="758768"/>
                    <a:pt x="430708" y="748150"/>
                    <a:pt x="433162" y="744883"/>
                  </a:cubicBezTo>
                  <a:cubicBezTo>
                    <a:pt x="431526" y="748967"/>
                    <a:pt x="427436" y="754684"/>
                    <a:pt x="415167" y="762851"/>
                  </a:cubicBezTo>
                  <a:cubicBezTo>
                    <a:pt x="406987" y="806956"/>
                    <a:pt x="409441" y="849428"/>
                    <a:pt x="421711" y="893533"/>
                  </a:cubicBezTo>
                  <a:cubicBezTo>
                    <a:pt x="427436" y="900883"/>
                    <a:pt x="480604" y="879648"/>
                    <a:pt x="487966" y="873114"/>
                  </a:cubicBezTo>
                  <a:cubicBezTo>
                    <a:pt x="457701" y="908234"/>
                    <a:pt x="424164" y="906601"/>
                    <a:pt x="411895" y="925386"/>
                  </a:cubicBezTo>
                  <a:cubicBezTo>
                    <a:pt x="390628" y="958056"/>
                    <a:pt x="406169" y="1002978"/>
                    <a:pt x="402079" y="1091188"/>
                  </a:cubicBezTo>
                  <a:cubicBezTo>
                    <a:pt x="402079" y="1095272"/>
                    <a:pt x="402079" y="1100172"/>
                    <a:pt x="401261" y="1105073"/>
                  </a:cubicBezTo>
                  <a:cubicBezTo>
                    <a:pt x="397990" y="1103439"/>
                    <a:pt x="388992" y="1108340"/>
                    <a:pt x="381630" y="1116507"/>
                  </a:cubicBezTo>
                  <a:cubicBezTo>
                    <a:pt x="378358" y="1119774"/>
                    <a:pt x="375086" y="1123858"/>
                    <a:pt x="373450" y="1127125"/>
                  </a:cubicBezTo>
                  <a:cubicBezTo>
                    <a:pt x="384902" y="1080570"/>
                    <a:pt x="381630" y="1029931"/>
                    <a:pt x="375904" y="987460"/>
                  </a:cubicBezTo>
                  <a:cubicBezTo>
                    <a:pt x="366089" y="976842"/>
                    <a:pt x="363635" y="961323"/>
                    <a:pt x="362817" y="956423"/>
                  </a:cubicBezTo>
                  <a:cubicBezTo>
                    <a:pt x="363635" y="959690"/>
                    <a:pt x="369360" y="967858"/>
                    <a:pt x="377540" y="968674"/>
                  </a:cubicBezTo>
                  <a:cubicBezTo>
                    <a:pt x="390628" y="943355"/>
                    <a:pt x="397172" y="922936"/>
                    <a:pt x="402079" y="904150"/>
                  </a:cubicBezTo>
                  <a:cubicBezTo>
                    <a:pt x="400443" y="883732"/>
                    <a:pt x="401261" y="865763"/>
                    <a:pt x="393900" y="849428"/>
                  </a:cubicBezTo>
                  <a:cubicBezTo>
                    <a:pt x="379994" y="842077"/>
                    <a:pt x="375086" y="833093"/>
                    <a:pt x="371814" y="828192"/>
                  </a:cubicBezTo>
                  <a:cubicBezTo>
                    <a:pt x="374268" y="830642"/>
                    <a:pt x="382448" y="837176"/>
                    <a:pt x="390628" y="834726"/>
                  </a:cubicBezTo>
                  <a:cubicBezTo>
                    <a:pt x="395536" y="796339"/>
                    <a:pt x="404533" y="786537"/>
                    <a:pt x="385720" y="752234"/>
                  </a:cubicBezTo>
                  <a:cubicBezTo>
                    <a:pt x="374268" y="744883"/>
                    <a:pt x="368543" y="731815"/>
                    <a:pt x="366089" y="726914"/>
                  </a:cubicBezTo>
                  <a:cubicBezTo>
                    <a:pt x="367725" y="729364"/>
                    <a:pt x="374268" y="735898"/>
                    <a:pt x="381630" y="735898"/>
                  </a:cubicBezTo>
                  <a:cubicBezTo>
                    <a:pt x="381630" y="735898"/>
                    <a:pt x="381630" y="735898"/>
                    <a:pt x="384084" y="710579"/>
                  </a:cubicBezTo>
                  <a:cubicBezTo>
                    <a:pt x="368543" y="672191"/>
                    <a:pt x="351365" y="615018"/>
                    <a:pt x="316193" y="606851"/>
                  </a:cubicBezTo>
                  <a:cubicBezTo>
                    <a:pt x="294926" y="601134"/>
                    <a:pt x="249937" y="630537"/>
                    <a:pt x="227852" y="647689"/>
                  </a:cubicBezTo>
                  <a:cubicBezTo>
                    <a:pt x="238486" y="637888"/>
                    <a:pt x="251573" y="625636"/>
                    <a:pt x="264661" y="615835"/>
                  </a:cubicBezTo>
                  <a:cubicBezTo>
                    <a:pt x="302287" y="570914"/>
                    <a:pt x="198406" y="602767"/>
                    <a:pt x="215583" y="539060"/>
                  </a:cubicBezTo>
                  <a:cubicBezTo>
                    <a:pt x="192680" y="568463"/>
                    <a:pt x="147692" y="542327"/>
                    <a:pt x="119063" y="533343"/>
                  </a:cubicBezTo>
                  <a:cubicBezTo>
                    <a:pt x="155871" y="539877"/>
                    <a:pt x="194316" y="560296"/>
                    <a:pt x="222127" y="525992"/>
                  </a:cubicBezTo>
                  <a:cubicBezTo>
                    <a:pt x="208221" y="585615"/>
                    <a:pt x="250755" y="557845"/>
                    <a:pt x="276930" y="584798"/>
                  </a:cubicBezTo>
                  <a:cubicBezTo>
                    <a:pt x="281838" y="593783"/>
                    <a:pt x="281020" y="601134"/>
                    <a:pt x="276112" y="607668"/>
                  </a:cubicBezTo>
                  <a:cubicBezTo>
                    <a:pt x="290018" y="598683"/>
                    <a:pt x="303105" y="592149"/>
                    <a:pt x="313739" y="592966"/>
                  </a:cubicBezTo>
                  <a:cubicBezTo>
                    <a:pt x="345639" y="597050"/>
                    <a:pt x="365271" y="625636"/>
                    <a:pt x="387356" y="679542"/>
                  </a:cubicBezTo>
                  <a:cubicBezTo>
                    <a:pt x="388992" y="652589"/>
                    <a:pt x="379176" y="615018"/>
                    <a:pt x="377540" y="587249"/>
                  </a:cubicBezTo>
                  <a:cubicBezTo>
                    <a:pt x="365271" y="579081"/>
                    <a:pt x="361999" y="574181"/>
                    <a:pt x="360363" y="569280"/>
                  </a:cubicBezTo>
                  <a:cubicBezTo>
                    <a:pt x="361999" y="572547"/>
                    <a:pt x="369360" y="579081"/>
                    <a:pt x="379176" y="576631"/>
                  </a:cubicBezTo>
                  <a:cubicBezTo>
                    <a:pt x="383266" y="557845"/>
                    <a:pt x="384084" y="544777"/>
                    <a:pt x="382448" y="528442"/>
                  </a:cubicBezTo>
                  <a:cubicBezTo>
                    <a:pt x="370178" y="472086"/>
                    <a:pt x="389810" y="401845"/>
                    <a:pt x="364453" y="389593"/>
                  </a:cubicBezTo>
                  <a:cubicBezTo>
                    <a:pt x="353819" y="387960"/>
                    <a:pt x="348911" y="385510"/>
                    <a:pt x="345639" y="383059"/>
                  </a:cubicBezTo>
                  <a:cubicBezTo>
                    <a:pt x="348093" y="383876"/>
                    <a:pt x="355455" y="387143"/>
                    <a:pt x="360363" y="383876"/>
                  </a:cubicBezTo>
                  <a:cubicBezTo>
                    <a:pt x="361999" y="378976"/>
                    <a:pt x="361181" y="373258"/>
                    <a:pt x="358727" y="368358"/>
                  </a:cubicBezTo>
                  <a:cubicBezTo>
                    <a:pt x="353001" y="366724"/>
                    <a:pt x="345639" y="359373"/>
                    <a:pt x="344004" y="357740"/>
                  </a:cubicBezTo>
                  <a:cubicBezTo>
                    <a:pt x="345639" y="358557"/>
                    <a:pt x="353001" y="363457"/>
                    <a:pt x="356273" y="361007"/>
                  </a:cubicBezTo>
                  <a:cubicBezTo>
                    <a:pt x="356273" y="361007"/>
                    <a:pt x="356273" y="361007"/>
                    <a:pt x="336642" y="312818"/>
                  </a:cubicBezTo>
                  <a:cubicBezTo>
                    <a:pt x="336642" y="312818"/>
                    <a:pt x="336642" y="312818"/>
                    <a:pt x="332552" y="300567"/>
                  </a:cubicBezTo>
                  <a:cubicBezTo>
                    <a:pt x="326826" y="298933"/>
                    <a:pt x="322736" y="293216"/>
                    <a:pt x="321100" y="291583"/>
                  </a:cubicBezTo>
                  <a:cubicBezTo>
                    <a:pt x="322736" y="292399"/>
                    <a:pt x="327644" y="296483"/>
                    <a:pt x="330916" y="293216"/>
                  </a:cubicBezTo>
                  <a:cubicBezTo>
                    <a:pt x="316193" y="258912"/>
                    <a:pt x="311285" y="226242"/>
                    <a:pt x="310467" y="189488"/>
                  </a:cubicBezTo>
                  <a:cubicBezTo>
                    <a:pt x="310467" y="189488"/>
                    <a:pt x="310467" y="189488"/>
                    <a:pt x="308013" y="116797"/>
                  </a:cubicBezTo>
                  <a:cubicBezTo>
                    <a:pt x="299833" y="111079"/>
                    <a:pt x="295744" y="92294"/>
                    <a:pt x="294108" y="89027"/>
                  </a:cubicBezTo>
                  <a:cubicBezTo>
                    <a:pt x="295744" y="91477"/>
                    <a:pt x="303923" y="101278"/>
                    <a:pt x="310467" y="98828"/>
                  </a:cubicBezTo>
                  <a:cubicBezTo>
                    <a:pt x="310467" y="98828"/>
                    <a:pt x="310467" y="98828"/>
                    <a:pt x="320283" y="61257"/>
                  </a:cubicBezTo>
                  <a:cubicBezTo>
                    <a:pt x="308013" y="41655"/>
                    <a:pt x="303105" y="20419"/>
                    <a:pt x="313739" y="15518"/>
                  </a:cubicBezTo>
                  <a:cubicBezTo>
                    <a:pt x="322736" y="11434"/>
                    <a:pt x="340732" y="11434"/>
                    <a:pt x="357909" y="0"/>
                  </a:cubicBezTo>
                  <a:close/>
                </a:path>
              </a:pathLst>
            </a:custGeom>
            <a:solidFill>
              <a:srgbClr val="9EA532"/>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59" name="任意多边形 51"/>
            <p:cNvSpPr/>
            <p:nvPr/>
          </p:nvSpPr>
          <p:spPr>
            <a:xfrm>
              <a:off x="178451" y="0"/>
              <a:ext cx="403978" cy="336627"/>
            </a:xfrm>
            <a:custGeom>
              <a:cxnLst>
                <a:cxn ang="0">
                  <a:pos x="391194" y="174152"/>
                </a:cxn>
                <a:cxn ang="0">
                  <a:pos x="355205" y="222067"/>
                </a:cxn>
                <a:cxn ang="0">
                  <a:pos x="335582" y="232690"/>
                </a:cxn>
                <a:cxn ang="0">
                  <a:pos x="184318" y="321753"/>
                </a:cxn>
                <a:cxn ang="0">
                  <a:pos x="221929" y="267825"/>
                </a:cxn>
                <a:cxn ang="0">
                  <a:pos x="315958" y="196737"/>
                </a:cxn>
                <a:cxn ang="0">
                  <a:pos x="347846" y="191018"/>
                </a:cxn>
                <a:cxn ang="0">
                  <a:pos x="391194" y="174152"/>
                </a:cxn>
                <a:cxn ang="0">
                  <a:pos x="268448" y="83863"/>
                </a:cxn>
                <a:cxn ang="0">
                  <a:pos x="334780" y="185925"/>
                </a:cxn>
                <a:cxn ang="0">
                  <a:pos x="301087" y="186745"/>
                </a:cxn>
                <a:cxn ang="0">
                  <a:pos x="232059" y="218700"/>
                </a:cxn>
                <a:cxn ang="0">
                  <a:pos x="193436" y="278513"/>
                </a:cxn>
                <a:cxn ang="0">
                  <a:pos x="191792" y="256390"/>
                </a:cxn>
                <a:cxn ang="0">
                  <a:pos x="211515" y="233448"/>
                </a:cxn>
                <a:cxn ang="0">
                  <a:pos x="161387" y="171177"/>
                </a:cxn>
                <a:cxn ang="0">
                  <a:pos x="188505" y="131848"/>
                </a:cxn>
                <a:cxn ang="0">
                  <a:pos x="226307" y="92519"/>
                </a:cxn>
                <a:cxn ang="0">
                  <a:pos x="268448" y="83863"/>
                </a:cxn>
                <a:cxn ang="0">
                  <a:pos x="4625" y="64484"/>
                </a:cxn>
                <a:cxn ang="0">
                  <a:pos x="34122" y="81757"/>
                </a:cxn>
                <a:cxn ang="0">
                  <a:pos x="69354" y="107923"/>
                </a:cxn>
                <a:cxn ang="0">
                  <a:pos x="53787" y="164343"/>
                </a:cxn>
                <a:cxn ang="0">
                  <a:pos x="56245" y="168431"/>
                </a:cxn>
                <a:cxn ang="0">
                  <a:pos x="157845" y="179879"/>
                </a:cxn>
                <a:cxn ang="0">
                  <a:pos x="200451" y="219946"/>
                </a:cxn>
                <a:cxn ang="0">
                  <a:pos x="184064" y="282907"/>
                </a:cxn>
                <a:cxn ang="0">
                  <a:pos x="121793" y="318068"/>
                </a:cxn>
                <a:cxn ang="0">
                  <a:pos x="22651" y="196233"/>
                </a:cxn>
                <a:cxn ang="0">
                  <a:pos x="7083" y="93205"/>
                </a:cxn>
                <a:cxn ang="0">
                  <a:pos x="4625" y="64484"/>
                </a:cxn>
                <a:cxn ang="0">
                  <a:pos x="130209" y="44632"/>
                </a:cxn>
                <a:cxn ang="0">
                  <a:pos x="209464" y="86053"/>
                </a:cxn>
                <a:cxn ang="0">
                  <a:pos x="247000" y="126243"/>
                </a:cxn>
                <a:cxn ang="0">
                  <a:pos x="160504" y="148389"/>
                </a:cxn>
                <a:cxn ang="0">
                  <a:pos x="130209" y="44632"/>
                </a:cxn>
                <a:cxn ang="0">
                  <a:pos x="62781" y="22976"/>
                </a:cxn>
                <a:cxn ang="0">
                  <a:pos x="89690" y="70483"/>
                </a:cxn>
                <a:cxn ang="0">
                  <a:pos x="154925" y="167954"/>
                </a:cxn>
                <a:cxn ang="0">
                  <a:pos x="77459" y="93417"/>
                </a:cxn>
                <a:cxn ang="0">
                  <a:pos x="37502" y="65569"/>
                </a:cxn>
                <a:cxn ang="0">
                  <a:pos x="62781" y="22976"/>
                </a:cxn>
                <a:cxn ang="0">
                  <a:pos x="90673" y="287"/>
                </a:cxn>
                <a:cxn ang="0">
                  <a:pos x="219899" y="86476"/>
                </a:cxn>
                <a:cxn ang="0">
                  <a:pos x="120443" y="82396"/>
                </a:cxn>
                <a:cxn ang="0">
                  <a:pos x="90031" y="57096"/>
                </a:cxn>
                <a:cxn ang="0">
                  <a:pos x="71126" y="20371"/>
                </a:cxn>
                <a:cxn ang="0">
                  <a:pos x="90673" y="287"/>
                </a:cxn>
              </a:cxnLst>
              <a:rect l="0" t="0" r="0" b="0"/>
              <a:pathLst>
                <a:path w="403978" h="336627">
                  <a:moveTo>
                    <a:pt x="391194" y="174152"/>
                  </a:moveTo>
                  <a:cubicBezTo>
                    <a:pt x="418521" y="173348"/>
                    <a:pt x="399971" y="212875"/>
                    <a:pt x="355205" y="222067"/>
                  </a:cubicBezTo>
                  <a:cubicBezTo>
                    <a:pt x="341305" y="224519"/>
                    <a:pt x="343758" y="222885"/>
                    <a:pt x="335582" y="232690"/>
                  </a:cubicBezTo>
                  <a:cubicBezTo>
                    <a:pt x="271805" y="304594"/>
                    <a:pt x="193312" y="365876"/>
                    <a:pt x="184318" y="321753"/>
                  </a:cubicBezTo>
                  <a:cubicBezTo>
                    <a:pt x="183500" y="275996"/>
                    <a:pt x="205576" y="288252"/>
                    <a:pt x="221929" y="267825"/>
                  </a:cubicBezTo>
                  <a:cubicBezTo>
                    <a:pt x="253817" y="209811"/>
                    <a:pt x="230923" y="194286"/>
                    <a:pt x="315958" y="196737"/>
                  </a:cubicBezTo>
                  <a:cubicBezTo>
                    <a:pt x="329858" y="196737"/>
                    <a:pt x="336399" y="197555"/>
                    <a:pt x="347846" y="191018"/>
                  </a:cubicBezTo>
                  <a:cubicBezTo>
                    <a:pt x="367878" y="179170"/>
                    <a:pt x="382085" y="174421"/>
                    <a:pt x="391194" y="174152"/>
                  </a:cubicBezTo>
                  <a:close/>
                  <a:moveTo>
                    <a:pt x="268448" y="83863"/>
                  </a:moveTo>
                  <a:cubicBezTo>
                    <a:pt x="362912" y="78206"/>
                    <a:pt x="424660" y="166568"/>
                    <a:pt x="334780" y="185925"/>
                  </a:cubicBezTo>
                  <a:cubicBezTo>
                    <a:pt x="322453" y="189203"/>
                    <a:pt x="313414" y="187564"/>
                    <a:pt x="301087" y="186745"/>
                  </a:cubicBezTo>
                  <a:cubicBezTo>
                    <a:pt x="256712" y="184287"/>
                    <a:pt x="240277" y="202313"/>
                    <a:pt x="232059" y="218700"/>
                  </a:cubicBezTo>
                  <a:cubicBezTo>
                    <a:pt x="221376" y="242461"/>
                    <a:pt x="232881" y="260487"/>
                    <a:pt x="193436" y="278513"/>
                  </a:cubicBezTo>
                  <a:cubicBezTo>
                    <a:pt x="182753" y="280151"/>
                    <a:pt x="183575" y="265403"/>
                    <a:pt x="191792" y="256390"/>
                  </a:cubicBezTo>
                  <a:cubicBezTo>
                    <a:pt x="199188" y="249016"/>
                    <a:pt x="210693" y="244100"/>
                    <a:pt x="211515" y="233448"/>
                  </a:cubicBezTo>
                  <a:cubicBezTo>
                    <a:pt x="212337" y="208048"/>
                    <a:pt x="180288" y="173635"/>
                    <a:pt x="161387" y="171177"/>
                  </a:cubicBezTo>
                  <a:cubicBezTo>
                    <a:pt x="158100" y="162983"/>
                    <a:pt x="178644" y="135945"/>
                    <a:pt x="188505" y="131848"/>
                  </a:cubicBezTo>
                  <a:cubicBezTo>
                    <a:pt x="239455" y="108906"/>
                    <a:pt x="300265" y="172816"/>
                    <a:pt x="226307" y="92519"/>
                  </a:cubicBezTo>
                  <a:cubicBezTo>
                    <a:pt x="240790" y="87398"/>
                    <a:pt x="254953" y="84671"/>
                    <a:pt x="268448" y="83863"/>
                  </a:cubicBezTo>
                  <a:close/>
                  <a:moveTo>
                    <a:pt x="4625" y="64484"/>
                  </a:moveTo>
                  <a:cubicBezTo>
                    <a:pt x="10770" y="62133"/>
                    <a:pt x="22241" y="67448"/>
                    <a:pt x="34122" y="81757"/>
                  </a:cubicBezTo>
                  <a:cubicBezTo>
                    <a:pt x="46412" y="95658"/>
                    <a:pt x="75090" y="91569"/>
                    <a:pt x="69354" y="107923"/>
                  </a:cubicBezTo>
                  <a:cubicBezTo>
                    <a:pt x="66077" y="122641"/>
                    <a:pt x="48051" y="152078"/>
                    <a:pt x="53787" y="164343"/>
                  </a:cubicBezTo>
                  <a:cubicBezTo>
                    <a:pt x="56245" y="168431"/>
                    <a:pt x="56245" y="168431"/>
                    <a:pt x="56245" y="168431"/>
                  </a:cubicBezTo>
                  <a:cubicBezTo>
                    <a:pt x="67716" y="196233"/>
                    <a:pt x="118516" y="172520"/>
                    <a:pt x="157845" y="179879"/>
                  </a:cubicBezTo>
                  <a:cubicBezTo>
                    <a:pt x="176690" y="183150"/>
                    <a:pt x="192257" y="200321"/>
                    <a:pt x="200451" y="219946"/>
                  </a:cubicBezTo>
                  <a:cubicBezTo>
                    <a:pt x="216838" y="256741"/>
                    <a:pt x="166038" y="242023"/>
                    <a:pt x="184064" y="282907"/>
                  </a:cubicBezTo>
                  <a:cubicBezTo>
                    <a:pt x="185703" y="317250"/>
                    <a:pt x="118516" y="309073"/>
                    <a:pt x="121793" y="318068"/>
                  </a:cubicBezTo>
                  <a:cubicBezTo>
                    <a:pt x="139819" y="378576"/>
                    <a:pt x="25928" y="266554"/>
                    <a:pt x="22651" y="196233"/>
                  </a:cubicBezTo>
                  <a:cubicBezTo>
                    <a:pt x="21012" y="150442"/>
                    <a:pt x="31664" y="115282"/>
                    <a:pt x="7083" y="93205"/>
                  </a:cubicBezTo>
                  <a:cubicBezTo>
                    <a:pt x="-2339" y="76851"/>
                    <a:pt x="-1520" y="66834"/>
                    <a:pt x="4625" y="64484"/>
                  </a:cubicBezTo>
                  <a:close/>
                  <a:moveTo>
                    <a:pt x="130209" y="44632"/>
                  </a:moveTo>
                  <a:cubicBezTo>
                    <a:pt x="146223" y="41762"/>
                    <a:pt x="180496" y="63087"/>
                    <a:pt x="209464" y="86053"/>
                  </a:cubicBezTo>
                  <a:cubicBezTo>
                    <a:pt x="228232" y="101637"/>
                    <a:pt x="237208" y="114760"/>
                    <a:pt x="247000" y="126243"/>
                  </a:cubicBezTo>
                  <a:cubicBezTo>
                    <a:pt x="211912" y="116401"/>
                    <a:pt x="192328" y="107379"/>
                    <a:pt x="160504" y="148389"/>
                  </a:cubicBezTo>
                  <a:cubicBezTo>
                    <a:pt x="116439" y="74570"/>
                    <a:pt x="114195" y="47503"/>
                    <a:pt x="130209" y="44632"/>
                  </a:cubicBezTo>
                  <a:close/>
                  <a:moveTo>
                    <a:pt x="62781" y="22976"/>
                  </a:moveTo>
                  <a:cubicBezTo>
                    <a:pt x="68489" y="45091"/>
                    <a:pt x="74197" y="59835"/>
                    <a:pt x="89690" y="70483"/>
                  </a:cubicBezTo>
                  <a:cubicBezTo>
                    <a:pt x="121492" y="95875"/>
                    <a:pt x="146771" y="124543"/>
                    <a:pt x="154925" y="167954"/>
                  </a:cubicBezTo>
                  <a:cubicBezTo>
                    <a:pt x="5700" y="176964"/>
                    <a:pt x="89690" y="152392"/>
                    <a:pt x="77459" y="93417"/>
                  </a:cubicBezTo>
                  <a:cubicBezTo>
                    <a:pt x="69304" y="74578"/>
                    <a:pt x="47287" y="87684"/>
                    <a:pt x="37502" y="65569"/>
                  </a:cubicBezTo>
                  <a:cubicBezTo>
                    <a:pt x="33425" y="55740"/>
                    <a:pt x="58704" y="25433"/>
                    <a:pt x="62781" y="22976"/>
                  </a:cubicBezTo>
                  <a:close/>
                  <a:moveTo>
                    <a:pt x="90673" y="287"/>
                  </a:moveTo>
                  <a:cubicBezTo>
                    <a:pt x="131899" y="-3806"/>
                    <a:pt x="222365" y="36285"/>
                    <a:pt x="219899" y="86476"/>
                  </a:cubicBezTo>
                  <a:cubicBezTo>
                    <a:pt x="216611" y="73418"/>
                    <a:pt x="73591" y="-22067"/>
                    <a:pt x="120443" y="82396"/>
                  </a:cubicBezTo>
                  <a:cubicBezTo>
                    <a:pt x="108935" y="71786"/>
                    <a:pt x="97428" y="66073"/>
                    <a:pt x="90031" y="57096"/>
                  </a:cubicBezTo>
                  <a:cubicBezTo>
                    <a:pt x="77701" y="43222"/>
                    <a:pt x="72769" y="29348"/>
                    <a:pt x="71126" y="20371"/>
                  </a:cubicBezTo>
                  <a:cubicBezTo>
                    <a:pt x="68660" y="7925"/>
                    <a:pt x="76931" y="1651"/>
                    <a:pt x="90673" y="287"/>
                  </a:cubicBezTo>
                  <a:close/>
                </a:path>
              </a:pathLst>
            </a:custGeom>
            <a:solidFill>
              <a:srgbClr val="F4B4D0"/>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60" name="Freeform 965"/>
            <p:cNvSpPr/>
            <p:nvPr/>
          </p:nvSpPr>
          <p:spPr>
            <a:xfrm>
              <a:off x="373064" y="1413626"/>
              <a:ext cx="28575" cy="30163"/>
            </a:xfrm>
            <a:custGeom>
              <a:cxnLst>
                <a:cxn ang="0">
                  <a:pos x="26126" y="2446"/>
                </a:cxn>
                <a:cxn ang="0">
                  <a:pos x="9797" y="10598"/>
                </a:cxn>
                <a:cxn ang="0">
                  <a:pos x="2449" y="27717"/>
                </a:cxn>
                <a:cxn ang="0">
                  <a:pos x="18778" y="18750"/>
                </a:cxn>
                <a:cxn ang="0">
                  <a:pos x="26126" y="2446"/>
                </a:cxn>
              </a:cxnLst>
              <a:rect l="0" t="0" r="0" b="0"/>
              <a:pathLst>
                <a:path w="35" h="37">
                  <a:moveTo>
                    <a:pt x="32" y="3"/>
                  </a:moveTo>
                  <a:cubicBezTo>
                    <a:pt x="29" y="0"/>
                    <a:pt x="20" y="4"/>
                    <a:pt x="12" y="13"/>
                  </a:cubicBezTo>
                  <a:cubicBezTo>
                    <a:pt x="4" y="22"/>
                    <a:pt x="0" y="31"/>
                    <a:pt x="3" y="34"/>
                  </a:cubicBezTo>
                  <a:cubicBezTo>
                    <a:pt x="6" y="37"/>
                    <a:pt x="15" y="32"/>
                    <a:pt x="23" y="23"/>
                  </a:cubicBezTo>
                  <a:cubicBezTo>
                    <a:pt x="31" y="15"/>
                    <a:pt x="35" y="5"/>
                    <a:pt x="32" y="3"/>
                  </a:cubicBezTo>
                  <a:close/>
                </a:path>
              </a:pathLst>
            </a:custGeom>
            <a:solidFill>
              <a:srgbClr val="006338"/>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61" name="Freeform 967"/>
            <p:cNvSpPr/>
            <p:nvPr/>
          </p:nvSpPr>
          <p:spPr>
            <a:xfrm>
              <a:off x="1" y="677026"/>
              <a:ext cx="171450" cy="219075"/>
            </a:xfrm>
            <a:custGeom>
              <a:cxnLst>
                <a:cxn ang="0">
                  <a:pos x="56603" y="219075"/>
                </a:cxn>
                <a:cxn ang="0">
                  <a:pos x="120589" y="165941"/>
                </a:cxn>
                <a:cxn ang="0">
                  <a:pos x="111566" y="161036"/>
                </a:cxn>
                <a:cxn ang="0">
                  <a:pos x="50040" y="170846"/>
                </a:cxn>
                <a:cxn ang="0">
                  <a:pos x="49220" y="170846"/>
                </a:cxn>
                <a:cxn ang="0">
                  <a:pos x="107464" y="159402"/>
                </a:cxn>
                <a:cxn ang="0">
                  <a:pos x="85315" y="145505"/>
                </a:cxn>
                <a:cxn ang="0">
                  <a:pos x="30352" y="137331"/>
                </a:cxn>
                <a:cxn ang="0">
                  <a:pos x="30352" y="137331"/>
                </a:cxn>
                <a:cxn ang="0">
                  <a:pos x="82033" y="142235"/>
                </a:cxn>
                <a:cxn ang="0">
                  <a:pos x="70549" y="129156"/>
                </a:cxn>
                <a:cxn ang="0">
                  <a:pos x="37735" y="112807"/>
                </a:cxn>
                <a:cxn ang="0">
                  <a:pos x="37735" y="112807"/>
                </a:cxn>
                <a:cxn ang="0">
                  <a:pos x="69728" y="126704"/>
                </a:cxn>
                <a:cxn ang="0">
                  <a:pos x="55783" y="104633"/>
                </a:cxn>
                <a:cxn ang="0">
                  <a:pos x="36095" y="0"/>
                </a:cxn>
                <a:cxn ang="0">
                  <a:pos x="18868" y="23706"/>
                </a:cxn>
                <a:cxn ang="0">
                  <a:pos x="9024" y="51499"/>
                </a:cxn>
                <a:cxn ang="0">
                  <a:pos x="3281" y="80927"/>
                </a:cxn>
                <a:cxn ang="0">
                  <a:pos x="0" y="120982"/>
                </a:cxn>
                <a:cxn ang="0">
                  <a:pos x="2461" y="152045"/>
                </a:cxn>
                <a:cxn ang="0">
                  <a:pos x="13125" y="178203"/>
                </a:cxn>
                <a:cxn ang="0">
                  <a:pos x="27071" y="201909"/>
                </a:cxn>
                <a:cxn ang="0">
                  <a:pos x="58244" y="216623"/>
                </a:cxn>
                <a:cxn ang="0">
                  <a:pos x="56603" y="219075"/>
                </a:cxn>
              </a:cxnLst>
              <a:rect l="0" t="0" r="0" b="0"/>
              <a:pathLst>
                <a:path w="209" h="268">
                  <a:moveTo>
                    <a:pt x="69" y="268"/>
                  </a:moveTo>
                  <a:cubicBezTo>
                    <a:pt x="77" y="266"/>
                    <a:pt x="209" y="238"/>
                    <a:pt x="147" y="203"/>
                  </a:cubicBezTo>
                  <a:cubicBezTo>
                    <a:pt x="143" y="201"/>
                    <a:pt x="140" y="199"/>
                    <a:pt x="136" y="197"/>
                  </a:cubicBezTo>
                  <a:cubicBezTo>
                    <a:pt x="113" y="209"/>
                    <a:pt x="86" y="211"/>
                    <a:pt x="61" y="209"/>
                  </a:cubicBezTo>
                  <a:cubicBezTo>
                    <a:pt x="60" y="209"/>
                    <a:pt x="60" y="209"/>
                    <a:pt x="60" y="209"/>
                  </a:cubicBezTo>
                  <a:cubicBezTo>
                    <a:pt x="96" y="209"/>
                    <a:pt x="110" y="205"/>
                    <a:pt x="131" y="195"/>
                  </a:cubicBezTo>
                  <a:cubicBezTo>
                    <a:pt x="117" y="187"/>
                    <a:pt x="113" y="186"/>
                    <a:pt x="104" y="178"/>
                  </a:cubicBezTo>
                  <a:cubicBezTo>
                    <a:pt x="83" y="182"/>
                    <a:pt x="58" y="175"/>
                    <a:pt x="37" y="168"/>
                  </a:cubicBezTo>
                  <a:cubicBezTo>
                    <a:pt x="37" y="168"/>
                    <a:pt x="37" y="168"/>
                    <a:pt x="37" y="168"/>
                  </a:cubicBezTo>
                  <a:cubicBezTo>
                    <a:pt x="66" y="175"/>
                    <a:pt x="81" y="178"/>
                    <a:pt x="100" y="174"/>
                  </a:cubicBezTo>
                  <a:cubicBezTo>
                    <a:pt x="96" y="170"/>
                    <a:pt x="92" y="166"/>
                    <a:pt x="86" y="158"/>
                  </a:cubicBezTo>
                  <a:cubicBezTo>
                    <a:pt x="72" y="156"/>
                    <a:pt x="58" y="147"/>
                    <a:pt x="46" y="138"/>
                  </a:cubicBezTo>
                  <a:cubicBezTo>
                    <a:pt x="46" y="138"/>
                    <a:pt x="46" y="138"/>
                    <a:pt x="46" y="138"/>
                  </a:cubicBezTo>
                  <a:cubicBezTo>
                    <a:pt x="63" y="149"/>
                    <a:pt x="71" y="153"/>
                    <a:pt x="85" y="155"/>
                  </a:cubicBezTo>
                  <a:cubicBezTo>
                    <a:pt x="80" y="148"/>
                    <a:pt x="75" y="139"/>
                    <a:pt x="68" y="128"/>
                  </a:cubicBezTo>
                  <a:cubicBezTo>
                    <a:pt x="49" y="94"/>
                    <a:pt x="42" y="50"/>
                    <a:pt x="44" y="0"/>
                  </a:cubicBezTo>
                  <a:cubicBezTo>
                    <a:pt x="38" y="9"/>
                    <a:pt x="30" y="44"/>
                    <a:pt x="23" y="29"/>
                  </a:cubicBezTo>
                  <a:cubicBezTo>
                    <a:pt x="23" y="35"/>
                    <a:pt x="22" y="75"/>
                    <a:pt x="11" y="63"/>
                  </a:cubicBezTo>
                  <a:cubicBezTo>
                    <a:pt x="13" y="70"/>
                    <a:pt x="16" y="113"/>
                    <a:pt x="4" y="99"/>
                  </a:cubicBezTo>
                  <a:cubicBezTo>
                    <a:pt x="6" y="108"/>
                    <a:pt x="17" y="159"/>
                    <a:pt x="0" y="148"/>
                  </a:cubicBezTo>
                  <a:cubicBezTo>
                    <a:pt x="5" y="156"/>
                    <a:pt x="25" y="190"/>
                    <a:pt x="3" y="186"/>
                  </a:cubicBezTo>
                  <a:cubicBezTo>
                    <a:pt x="10" y="191"/>
                    <a:pt x="38" y="222"/>
                    <a:pt x="16" y="218"/>
                  </a:cubicBezTo>
                  <a:cubicBezTo>
                    <a:pt x="24" y="224"/>
                    <a:pt x="53" y="244"/>
                    <a:pt x="33" y="247"/>
                  </a:cubicBezTo>
                  <a:cubicBezTo>
                    <a:pt x="48" y="251"/>
                    <a:pt x="57" y="259"/>
                    <a:pt x="71" y="265"/>
                  </a:cubicBezTo>
                  <a:cubicBezTo>
                    <a:pt x="74" y="266"/>
                    <a:pt x="70" y="267"/>
                    <a:pt x="69" y="268"/>
                  </a:cubicBezTo>
                  <a:close/>
                </a:path>
              </a:pathLst>
            </a:custGeom>
            <a:solidFill>
              <a:srgbClr val="006038"/>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62" name="任意多边形 54"/>
            <p:cNvSpPr/>
            <p:nvPr/>
          </p:nvSpPr>
          <p:spPr>
            <a:xfrm>
              <a:off x="0" y="307138"/>
              <a:ext cx="717550" cy="1127125"/>
            </a:xfrm>
            <a:custGeom>
              <a:cxnLst>
                <a:cxn ang="0">
                  <a:pos x="575340" y="708025"/>
                </a:cxn>
                <a:cxn ang="0">
                  <a:pos x="593265" y="732688"/>
                </a:cxn>
                <a:cxn ang="0">
                  <a:pos x="606301" y="771327"/>
                </a:cxn>
                <a:cxn ang="0">
                  <a:pos x="611189" y="805033"/>
                </a:cxn>
                <a:cxn ang="0">
                  <a:pos x="609560" y="856003"/>
                </a:cxn>
                <a:cxn ang="0">
                  <a:pos x="591635" y="897108"/>
                </a:cxn>
                <a:cxn ang="0">
                  <a:pos x="553342" y="925882"/>
                </a:cxn>
                <a:cxn ang="0">
                  <a:pos x="491421" y="874912"/>
                </a:cxn>
                <a:cxn ang="0">
                  <a:pos x="500383" y="869979"/>
                </a:cxn>
                <a:cxn ang="0">
                  <a:pos x="561489" y="879844"/>
                </a:cxn>
                <a:cxn ang="0">
                  <a:pos x="562304" y="879844"/>
                </a:cxn>
                <a:cxn ang="0">
                  <a:pos x="504457" y="868335"/>
                </a:cxn>
                <a:cxn ang="0">
                  <a:pos x="526455" y="854359"/>
                </a:cxn>
                <a:cxn ang="0">
                  <a:pos x="581043" y="845316"/>
                </a:cxn>
                <a:cxn ang="0">
                  <a:pos x="529714" y="851071"/>
                </a:cxn>
                <a:cxn ang="0">
                  <a:pos x="541121" y="837095"/>
                </a:cxn>
                <a:cxn ang="0">
                  <a:pos x="548271" y="833668"/>
                </a:cxn>
                <a:cxn ang="0">
                  <a:pos x="556906" y="831238"/>
                </a:cxn>
                <a:cxn ang="0">
                  <a:pos x="573711" y="821475"/>
                </a:cxn>
                <a:cxn ang="0">
                  <a:pos x="548271" y="833668"/>
                </a:cxn>
                <a:cxn ang="0">
                  <a:pos x="541935" y="835451"/>
                </a:cxn>
                <a:cxn ang="0">
                  <a:pos x="555786" y="813254"/>
                </a:cxn>
                <a:cxn ang="0">
                  <a:pos x="575340" y="708025"/>
                </a:cxn>
                <a:cxn ang="0">
                  <a:pos x="265555" y="631988"/>
                </a:cxn>
                <a:cxn ang="0">
                  <a:pos x="293689" y="661940"/>
                </a:cxn>
                <a:cxn ang="0">
                  <a:pos x="286296" y="687292"/>
                </a:cxn>
                <a:cxn ang="0">
                  <a:pos x="264117" y="714279"/>
                </a:cxn>
                <a:cxn ang="0">
                  <a:pos x="234545" y="729000"/>
                </a:cxn>
                <a:cxn ang="0">
                  <a:pos x="200045" y="733089"/>
                </a:cxn>
                <a:cxn ang="0">
                  <a:pos x="169651" y="738814"/>
                </a:cxn>
                <a:cxn ang="0">
                  <a:pos x="152401" y="744538"/>
                </a:cxn>
                <a:cxn ang="0">
                  <a:pos x="180330" y="701195"/>
                </a:cxn>
                <a:cxn ang="0">
                  <a:pos x="223867" y="654580"/>
                </a:cxn>
                <a:cxn ang="0">
                  <a:pos x="228695" y="667330"/>
                </a:cxn>
                <a:cxn ang="0">
                  <a:pos x="233460" y="696316"/>
                </a:cxn>
                <a:cxn ang="0">
                  <a:pos x="233724" y="698741"/>
                </a:cxn>
                <a:cxn ang="0">
                  <a:pos x="233724" y="697923"/>
                </a:cxn>
                <a:cxn ang="0">
                  <a:pos x="233460" y="696316"/>
                </a:cxn>
                <a:cxn ang="0">
                  <a:pos x="230952" y="673287"/>
                </a:cxn>
                <a:cxn ang="0">
                  <a:pos x="228695" y="667330"/>
                </a:cxn>
                <a:cxn ang="0">
                  <a:pos x="226331" y="652944"/>
                </a:cxn>
                <a:cxn ang="0">
                  <a:pos x="265555" y="631988"/>
                </a:cxn>
                <a:cxn ang="0">
                  <a:pos x="267495" y="384175"/>
                </a:cxn>
                <a:cxn ang="0">
                  <a:pos x="283927" y="407739"/>
                </a:cxn>
                <a:cxn ang="0">
                  <a:pos x="296251" y="434554"/>
                </a:cxn>
                <a:cxn ang="0">
                  <a:pos x="306932" y="464619"/>
                </a:cxn>
                <a:cxn ang="0">
                  <a:pos x="314326" y="498746"/>
                </a:cxn>
                <a:cxn ang="0">
                  <a:pos x="308575" y="535311"/>
                </a:cxn>
                <a:cxn ang="0">
                  <a:pos x="241203" y="555625"/>
                </a:cxn>
                <a:cxn ang="0">
                  <a:pos x="229701" y="516622"/>
                </a:cxn>
                <a:cxn ang="0">
                  <a:pos x="247533" y="510046"/>
                </a:cxn>
                <a:cxn ang="0">
                  <a:pos x="252603" y="509005"/>
                </a:cxn>
                <a:cxn ang="0">
                  <a:pos x="265511" y="503417"/>
                </a:cxn>
                <a:cxn ang="0">
                  <a:pos x="278175" y="498746"/>
                </a:cxn>
                <a:cxn ang="0">
                  <a:pos x="278175" y="497934"/>
                </a:cxn>
                <a:cxn ang="0">
                  <a:pos x="265511" y="503417"/>
                </a:cxn>
                <a:cxn ang="0">
                  <a:pos x="247533" y="510046"/>
                </a:cxn>
                <a:cxn ang="0">
                  <a:pos x="231344" y="513372"/>
                </a:cxn>
                <a:cxn ang="0">
                  <a:pos x="248598" y="482495"/>
                </a:cxn>
                <a:cxn ang="0">
                  <a:pos x="282284" y="464619"/>
                </a:cxn>
                <a:cxn ang="0">
                  <a:pos x="283105" y="463806"/>
                </a:cxn>
                <a:cxn ang="0">
                  <a:pos x="250241" y="480057"/>
                </a:cxn>
                <a:cxn ang="0">
                  <a:pos x="263387" y="431304"/>
                </a:cxn>
                <a:cxn ang="0">
                  <a:pos x="267495" y="384175"/>
                </a:cxn>
                <a:cxn ang="0">
                  <a:pos x="36095" y="369888"/>
                </a:cxn>
                <a:cxn ang="0">
                  <a:pos x="55783" y="474521"/>
                </a:cxn>
                <a:cxn ang="0">
                  <a:pos x="69728" y="496592"/>
                </a:cxn>
                <a:cxn ang="0">
                  <a:pos x="60453" y="494014"/>
                </a:cxn>
                <a:cxn ang="0">
                  <a:pos x="37735" y="482696"/>
                </a:cxn>
                <a:cxn ang="0">
                  <a:pos x="54655" y="492403"/>
                </a:cxn>
                <a:cxn ang="0">
                  <a:pos x="60453" y="494014"/>
                </a:cxn>
                <a:cxn ang="0">
                  <a:pos x="70549" y="499044"/>
                </a:cxn>
                <a:cxn ang="0">
                  <a:pos x="82033" y="512124"/>
                </a:cxn>
                <a:cxn ang="0">
                  <a:pos x="30352" y="507219"/>
                </a:cxn>
                <a:cxn ang="0">
                  <a:pos x="85315" y="515393"/>
                </a:cxn>
                <a:cxn ang="0">
                  <a:pos x="107464" y="529290"/>
                </a:cxn>
                <a:cxn ang="0">
                  <a:pos x="49220" y="540734"/>
                </a:cxn>
                <a:cxn ang="0">
                  <a:pos x="50040" y="540734"/>
                </a:cxn>
                <a:cxn ang="0">
                  <a:pos x="111565" y="530925"/>
                </a:cxn>
                <a:cxn ang="0">
                  <a:pos x="120589" y="535829"/>
                </a:cxn>
                <a:cxn ang="0">
                  <a:pos x="56603" y="588963"/>
                </a:cxn>
                <a:cxn ang="0">
                  <a:pos x="58244" y="586511"/>
                </a:cxn>
                <a:cxn ang="0">
                  <a:pos x="27071" y="571797"/>
                </a:cxn>
                <a:cxn ang="0">
                  <a:pos x="13125" y="548091"/>
                </a:cxn>
                <a:cxn ang="0">
                  <a:pos x="2461" y="521933"/>
                </a:cxn>
                <a:cxn ang="0">
                  <a:pos x="0" y="490870"/>
                </a:cxn>
                <a:cxn ang="0">
                  <a:pos x="3281" y="450815"/>
                </a:cxn>
                <a:cxn ang="0">
                  <a:pos x="9024" y="421387"/>
                </a:cxn>
                <a:cxn ang="0">
                  <a:pos x="18868" y="393594"/>
                </a:cxn>
                <a:cxn ang="0">
                  <a:pos x="36095" y="369888"/>
                </a:cxn>
                <a:cxn ang="0">
                  <a:pos x="511729" y="354916"/>
                </a:cxn>
                <a:cxn ang="0">
                  <a:pos x="525677" y="405556"/>
                </a:cxn>
                <a:cxn ang="0">
                  <a:pos x="525677" y="404726"/>
                </a:cxn>
                <a:cxn ang="0">
                  <a:pos x="515831" y="354916"/>
                </a:cxn>
                <a:cxn ang="0">
                  <a:pos x="540446" y="365708"/>
                </a:cxn>
                <a:cxn ang="0">
                  <a:pos x="549472" y="398914"/>
                </a:cxn>
                <a:cxn ang="0">
                  <a:pos x="549472" y="398084"/>
                </a:cxn>
                <a:cxn ang="0">
                  <a:pos x="542087" y="367368"/>
                </a:cxn>
                <a:cxn ang="0">
                  <a:pos x="583113" y="406386"/>
                </a:cxn>
                <a:cxn ang="0">
                  <a:pos x="592138" y="435442"/>
                </a:cxn>
                <a:cxn ang="0">
                  <a:pos x="565882" y="436272"/>
                </a:cxn>
                <a:cxn ang="0">
                  <a:pos x="540446" y="439593"/>
                </a:cxn>
                <a:cxn ang="0">
                  <a:pos x="511729" y="442913"/>
                </a:cxn>
                <a:cxn ang="0">
                  <a:pos x="487113" y="436272"/>
                </a:cxn>
                <a:cxn ang="0">
                  <a:pos x="462498" y="417178"/>
                </a:cxn>
                <a:cxn ang="0">
                  <a:pos x="474806" y="358236"/>
                </a:cxn>
                <a:cxn ang="0">
                  <a:pos x="511729" y="354916"/>
                </a:cxn>
                <a:cxn ang="0">
                  <a:pos x="476696" y="157163"/>
                </a:cxn>
                <a:cxn ang="0">
                  <a:pos x="451105" y="207949"/>
                </a:cxn>
                <a:cxn ang="0">
                  <a:pos x="462662" y="262830"/>
                </a:cxn>
                <a:cxn ang="0">
                  <a:pos x="433769" y="245629"/>
                </a:cxn>
                <a:cxn ang="0">
                  <a:pos x="464313" y="266107"/>
                </a:cxn>
                <a:cxn ang="0">
                  <a:pos x="477521" y="289042"/>
                </a:cxn>
                <a:cxn ang="0">
                  <a:pos x="479172" y="293957"/>
                </a:cxn>
                <a:cxn ang="0">
                  <a:pos x="455955" y="292114"/>
                </a:cxn>
                <a:cxn ang="0">
                  <a:pos x="444559" y="288231"/>
                </a:cxn>
                <a:cxn ang="0">
                  <a:pos x="427991" y="279213"/>
                </a:cxn>
                <a:cxn ang="0">
                  <a:pos x="427165" y="279213"/>
                </a:cxn>
                <a:cxn ang="0">
                  <a:pos x="444462" y="288198"/>
                </a:cxn>
                <a:cxn ang="0">
                  <a:pos x="444559" y="288231"/>
                </a:cxn>
                <a:cxn ang="0">
                  <a:pos x="452446" y="292524"/>
                </a:cxn>
                <a:cxn ang="0">
                  <a:pos x="479998" y="297233"/>
                </a:cxn>
                <a:cxn ang="0">
                  <a:pos x="405702" y="318531"/>
                </a:cxn>
                <a:cxn ang="0">
                  <a:pos x="387541" y="295595"/>
                </a:cxn>
                <a:cxn ang="0">
                  <a:pos x="382588" y="262830"/>
                </a:cxn>
                <a:cxn ang="0">
                  <a:pos x="394145" y="230065"/>
                </a:cxn>
                <a:cxn ang="0">
                  <a:pos x="410655" y="203853"/>
                </a:cxn>
                <a:cxn ang="0">
                  <a:pos x="434595" y="181737"/>
                </a:cxn>
                <a:cxn ang="0">
                  <a:pos x="451105" y="166993"/>
                </a:cxn>
                <a:cxn ang="0">
                  <a:pos x="476696" y="157163"/>
                </a:cxn>
                <a:cxn ang="0">
                  <a:pos x="713441" y="22225"/>
                </a:cxn>
                <a:cxn ang="0">
                  <a:pos x="717550" y="63039"/>
                </a:cxn>
                <a:cxn ang="0">
                  <a:pos x="715085" y="95690"/>
                </a:cxn>
                <a:cxn ang="0">
                  <a:pos x="704402" y="125075"/>
                </a:cxn>
                <a:cxn ang="0">
                  <a:pos x="710976" y="121810"/>
                </a:cxn>
                <a:cxn ang="0">
                  <a:pos x="706867" y="160175"/>
                </a:cxn>
                <a:cxn ang="0">
                  <a:pos x="698650" y="187928"/>
                </a:cxn>
                <a:cxn ang="0">
                  <a:pos x="683036" y="216497"/>
                </a:cxn>
                <a:cxn ang="0">
                  <a:pos x="664957" y="235272"/>
                </a:cxn>
                <a:cxn ang="0">
                  <a:pos x="623047" y="248332"/>
                </a:cxn>
                <a:cxn ang="0">
                  <a:pos x="590998" y="209967"/>
                </a:cxn>
                <a:cxn ang="0">
                  <a:pos x="605790" y="195274"/>
                </a:cxn>
                <a:cxn ang="0">
                  <a:pos x="623540" y="192000"/>
                </a:cxn>
                <a:cxn ang="0">
                  <a:pos x="632806" y="191499"/>
                </a:cxn>
                <a:cxn ang="0">
                  <a:pos x="664135" y="184663"/>
                </a:cxn>
                <a:cxn ang="0">
                  <a:pos x="663314" y="184663"/>
                </a:cxn>
                <a:cxn ang="0">
                  <a:pos x="623540" y="192000"/>
                </a:cxn>
                <a:cxn ang="0">
                  <a:pos x="608255" y="192826"/>
                </a:cxn>
                <a:cxn ang="0">
                  <a:pos x="636195" y="162624"/>
                </a:cxn>
                <a:cxn ang="0">
                  <a:pos x="671971" y="151519"/>
                </a:cxn>
                <a:cxn ang="0">
                  <a:pos x="676462" y="150380"/>
                </a:cxn>
                <a:cxn ang="0">
                  <a:pos x="675640" y="150380"/>
                </a:cxn>
                <a:cxn ang="0">
                  <a:pos x="671971" y="151519"/>
                </a:cxn>
                <a:cxn ang="0">
                  <a:pos x="637839" y="160175"/>
                </a:cxn>
                <a:cxn ang="0">
                  <a:pos x="676462" y="105485"/>
                </a:cxn>
                <a:cxn ang="0">
                  <a:pos x="713441" y="22225"/>
                </a:cxn>
                <a:cxn ang="0">
                  <a:pos x="357909" y="0"/>
                </a:cxn>
                <a:cxn ang="0">
                  <a:pos x="370179" y="35938"/>
                </a:cxn>
                <a:cxn ang="0">
                  <a:pos x="361999" y="56356"/>
                </a:cxn>
                <a:cxn ang="0">
                  <a:pos x="328462" y="71875"/>
                </a:cxn>
                <a:cxn ang="0">
                  <a:pos x="321919" y="173970"/>
                </a:cxn>
                <a:cxn ang="0">
                  <a:pos x="346458" y="161718"/>
                </a:cxn>
                <a:cxn ang="0">
                  <a:pos x="321101" y="192755"/>
                </a:cxn>
                <a:cxn ang="0">
                  <a:pos x="321101" y="196022"/>
                </a:cxn>
                <a:cxn ang="0">
                  <a:pos x="335824" y="303017"/>
                </a:cxn>
                <a:cxn ang="0">
                  <a:pos x="348912" y="325070"/>
                </a:cxn>
                <a:cxn ang="0">
                  <a:pos x="356273" y="317719"/>
                </a:cxn>
                <a:cxn ang="0">
                  <a:pos x="353819" y="334871"/>
                </a:cxn>
                <a:cxn ang="0">
                  <a:pos x="370179" y="380609"/>
                </a:cxn>
                <a:cxn ang="0">
                  <a:pos x="388992" y="402662"/>
                </a:cxn>
                <a:cxn ang="0">
                  <a:pos x="402079" y="396127"/>
                </a:cxn>
                <a:cxn ang="0">
                  <a:pos x="389810" y="409196"/>
                </a:cxn>
                <a:cxn ang="0">
                  <a:pos x="394718" y="507206"/>
                </a:cxn>
                <a:cxn ang="0">
                  <a:pos x="510051" y="351206"/>
                </a:cxn>
                <a:cxn ang="0">
                  <a:pos x="488784" y="316902"/>
                </a:cxn>
                <a:cxn ang="0">
                  <a:pos x="473242" y="274431"/>
                </a:cxn>
                <a:cxn ang="0">
                  <a:pos x="471607" y="272797"/>
                </a:cxn>
                <a:cxn ang="0">
                  <a:pos x="523138" y="267080"/>
                </a:cxn>
                <a:cxn ang="0">
                  <a:pos x="601663" y="197655"/>
                </a:cxn>
                <a:cxn ang="0">
                  <a:pos x="528864" y="271164"/>
                </a:cxn>
                <a:cxn ang="0">
                  <a:pos x="480604" y="282598"/>
                </a:cxn>
                <a:cxn ang="0">
                  <a:pos x="514141" y="352023"/>
                </a:cxn>
                <a:cxn ang="0">
                  <a:pos x="512505" y="352023"/>
                </a:cxn>
                <a:cxn ang="0">
                  <a:pos x="427436" y="414096"/>
                </a:cxn>
                <a:cxn ang="0">
                  <a:pos x="404533" y="524358"/>
                </a:cxn>
                <a:cxn ang="0">
                  <a:pos x="419257" y="517008"/>
                </a:cxn>
                <a:cxn ang="0">
                  <a:pos x="399626" y="540694"/>
                </a:cxn>
                <a:cxn ang="0">
                  <a:pos x="392264" y="576631"/>
                </a:cxn>
                <a:cxn ang="0">
                  <a:pos x="406987" y="565196"/>
                </a:cxn>
                <a:cxn ang="0">
                  <a:pos x="391446" y="586432"/>
                </a:cxn>
                <a:cxn ang="0">
                  <a:pos x="402079" y="660757"/>
                </a:cxn>
                <a:cxn ang="0">
                  <a:pos x="416803" y="649322"/>
                </a:cxn>
                <a:cxn ang="0">
                  <a:pos x="404533" y="674642"/>
                </a:cxn>
                <a:cxn ang="0">
                  <a:pos x="402897" y="756317"/>
                </a:cxn>
                <a:cxn ang="0">
                  <a:pos x="433162" y="744883"/>
                </a:cxn>
                <a:cxn ang="0">
                  <a:pos x="415167" y="762851"/>
                </a:cxn>
                <a:cxn ang="0">
                  <a:pos x="421711" y="893533"/>
                </a:cxn>
                <a:cxn ang="0">
                  <a:pos x="487966" y="873114"/>
                </a:cxn>
                <a:cxn ang="0">
                  <a:pos x="411895" y="925386"/>
                </a:cxn>
                <a:cxn ang="0">
                  <a:pos x="381630" y="1116507"/>
                </a:cxn>
                <a:cxn ang="0">
                  <a:pos x="373451" y="1127125"/>
                </a:cxn>
                <a:cxn ang="0">
                  <a:pos x="375904" y="987460"/>
                </a:cxn>
                <a:cxn ang="0">
                  <a:pos x="362817" y="956423"/>
                </a:cxn>
                <a:cxn ang="0">
                  <a:pos x="377540" y="968674"/>
                </a:cxn>
                <a:cxn ang="0">
                  <a:pos x="402079" y="904150"/>
                </a:cxn>
                <a:cxn ang="0">
                  <a:pos x="393900" y="849428"/>
                </a:cxn>
                <a:cxn ang="0">
                  <a:pos x="371815" y="828192"/>
                </a:cxn>
                <a:cxn ang="0">
                  <a:pos x="390628" y="834726"/>
                </a:cxn>
                <a:cxn ang="0">
                  <a:pos x="385720" y="752234"/>
                </a:cxn>
                <a:cxn ang="0">
                  <a:pos x="366089" y="726914"/>
                </a:cxn>
                <a:cxn ang="0">
                  <a:pos x="381630" y="735898"/>
                </a:cxn>
                <a:cxn ang="0">
                  <a:pos x="384084" y="710579"/>
                </a:cxn>
                <a:cxn ang="0">
                  <a:pos x="316193" y="606851"/>
                </a:cxn>
                <a:cxn ang="0">
                  <a:pos x="227853" y="647689"/>
                </a:cxn>
                <a:cxn ang="0">
                  <a:pos x="264661" y="615835"/>
                </a:cxn>
                <a:cxn ang="0">
                  <a:pos x="215583" y="539060"/>
                </a:cxn>
                <a:cxn ang="0">
                  <a:pos x="119063" y="533343"/>
                </a:cxn>
                <a:cxn ang="0">
                  <a:pos x="222127" y="525992"/>
                </a:cxn>
                <a:cxn ang="0">
                  <a:pos x="276931" y="584798"/>
                </a:cxn>
                <a:cxn ang="0">
                  <a:pos x="276113" y="607668"/>
                </a:cxn>
                <a:cxn ang="0">
                  <a:pos x="387356" y="679542"/>
                </a:cxn>
                <a:cxn ang="0">
                  <a:pos x="377540" y="587249"/>
                </a:cxn>
                <a:cxn ang="0">
                  <a:pos x="360363" y="569280"/>
                </a:cxn>
                <a:cxn ang="0">
                  <a:pos x="379176" y="576631"/>
                </a:cxn>
                <a:cxn ang="0">
                  <a:pos x="382448" y="528442"/>
                </a:cxn>
                <a:cxn ang="0">
                  <a:pos x="364453" y="389593"/>
                </a:cxn>
                <a:cxn ang="0">
                  <a:pos x="345640" y="383059"/>
                </a:cxn>
                <a:cxn ang="0">
                  <a:pos x="360363" y="383876"/>
                </a:cxn>
                <a:cxn ang="0">
                  <a:pos x="358727" y="368358"/>
                </a:cxn>
                <a:cxn ang="0">
                  <a:pos x="344004" y="357740"/>
                </a:cxn>
                <a:cxn ang="0">
                  <a:pos x="356273" y="361007"/>
                </a:cxn>
                <a:cxn ang="0">
                  <a:pos x="336642" y="312818"/>
                </a:cxn>
                <a:cxn ang="0">
                  <a:pos x="332552" y="300567"/>
                </a:cxn>
                <a:cxn ang="0">
                  <a:pos x="321101" y="291583"/>
                </a:cxn>
                <a:cxn ang="0">
                  <a:pos x="330916" y="293216"/>
                </a:cxn>
                <a:cxn ang="0">
                  <a:pos x="310467" y="189488"/>
                </a:cxn>
                <a:cxn ang="0">
                  <a:pos x="308013" y="116797"/>
                </a:cxn>
                <a:cxn ang="0">
                  <a:pos x="294108" y="89027"/>
                </a:cxn>
                <a:cxn ang="0">
                  <a:pos x="310467" y="98828"/>
                </a:cxn>
                <a:cxn ang="0">
                  <a:pos x="320283" y="61257"/>
                </a:cxn>
                <a:cxn ang="0">
                  <a:pos x="313739" y="15519"/>
                </a:cxn>
                <a:cxn ang="0">
                  <a:pos x="357909" y="0"/>
                </a:cxn>
              </a:cxnLst>
              <a:rect l="0" t="0" r="0" b="0"/>
              <a:pathLst>
                <a:path w="717550" h="1127125">
                  <a:moveTo>
                    <a:pt x="575340" y="708025"/>
                  </a:moveTo>
                  <a:cubicBezTo>
                    <a:pt x="580229" y="716246"/>
                    <a:pt x="585932" y="741731"/>
                    <a:pt x="593265" y="732688"/>
                  </a:cubicBezTo>
                  <a:cubicBezTo>
                    <a:pt x="592450" y="740909"/>
                    <a:pt x="594079" y="778726"/>
                    <a:pt x="606301" y="771327"/>
                  </a:cubicBezTo>
                  <a:cubicBezTo>
                    <a:pt x="603042" y="777904"/>
                    <a:pt x="597338" y="813254"/>
                    <a:pt x="611189" y="805033"/>
                  </a:cubicBezTo>
                  <a:cubicBezTo>
                    <a:pt x="607115" y="814076"/>
                    <a:pt x="592450" y="859292"/>
                    <a:pt x="609560" y="856003"/>
                  </a:cubicBezTo>
                  <a:cubicBezTo>
                    <a:pt x="599783" y="865868"/>
                    <a:pt x="579414" y="897108"/>
                    <a:pt x="591635" y="897108"/>
                  </a:cubicBezTo>
                  <a:cubicBezTo>
                    <a:pt x="577784" y="906151"/>
                    <a:pt x="569637" y="919305"/>
                    <a:pt x="553342" y="925882"/>
                  </a:cubicBezTo>
                  <a:cubicBezTo>
                    <a:pt x="512604" y="938213"/>
                    <a:pt x="457201" y="894642"/>
                    <a:pt x="491421" y="874912"/>
                  </a:cubicBezTo>
                  <a:cubicBezTo>
                    <a:pt x="494680" y="873267"/>
                    <a:pt x="497939" y="871623"/>
                    <a:pt x="500383" y="869979"/>
                  </a:cubicBezTo>
                  <a:cubicBezTo>
                    <a:pt x="519122" y="879844"/>
                    <a:pt x="541121" y="881488"/>
                    <a:pt x="561489" y="879844"/>
                  </a:cubicBezTo>
                  <a:cubicBezTo>
                    <a:pt x="561489" y="879844"/>
                    <a:pt x="561489" y="879844"/>
                    <a:pt x="562304" y="879844"/>
                  </a:cubicBezTo>
                  <a:cubicBezTo>
                    <a:pt x="532973" y="879844"/>
                    <a:pt x="521566" y="876556"/>
                    <a:pt x="504457" y="868335"/>
                  </a:cubicBezTo>
                  <a:cubicBezTo>
                    <a:pt x="515863" y="861758"/>
                    <a:pt x="519122" y="860936"/>
                    <a:pt x="526455" y="854359"/>
                  </a:cubicBezTo>
                  <a:cubicBezTo>
                    <a:pt x="543565" y="857647"/>
                    <a:pt x="563934" y="851893"/>
                    <a:pt x="581043" y="845316"/>
                  </a:cubicBezTo>
                  <a:cubicBezTo>
                    <a:pt x="557416" y="851893"/>
                    <a:pt x="546009" y="854359"/>
                    <a:pt x="529714" y="851071"/>
                  </a:cubicBezTo>
                  <a:cubicBezTo>
                    <a:pt x="532973" y="846960"/>
                    <a:pt x="536232" y="843672"/>
                    <a:pt x="541121" y="837095"/>
                  </a:cubicBezTo>
                  <a:lnTo>
                    <a:pt x="548271" y="833668"/>
                  </a:lnTo>
                  <a:lnTo>
                    <a:pt x="556906" y="831238"/>
                  </a:lnTo>
                  <a:cubicBezTo>
                    <a:pt x="561693" y="829080"/>
                    <a:pt x="566785" y="825997"/>
                    <a:pt x="573711" y="821475"/>
                  </a:cubicBezTo>
                  <a:lnTo>
                    <a:pt x="548271" y="833668"/>
                  </a:lnTo>
                  <a:lnTo>
                    <a:pt x="541935" y="835451"/>
                  </a:lnTo>
                  <a:cubicBezTo>
                    <a:pt x="546009" y="829696"/>
                    <a:pt x="550083" y="822297"/>
                    <a:pt x="555786" y="813254"/>
                  </a:cubicBezTo>
                  <a:cubicBezTo>
                    <a:pt x="572896" y="779548"/>
                    <a:pt x="577784" y="744198"/>
                    <a:pt x="575340" y="708025"/>
                  </a:cubicBezTo>
                  <a:close/>
                  <a:moveTo>
                    <a:pt x="265555" y="631988"/>
                  </a:moveTo>
                  <a:cubicBezTo>
                    <a:pt x="280135" y="629637"/>
                    <a:pt x="292868" y="635770"/>
                    <a:pt x="293689" y="661940"/>
                  </a:cubicBezTo>
                  <a:cubicBezTo>
                    <a:pt x="292868" y="672571"/>
                    <a:pt x="291225" y="677478"/>
                    <a:pt x="286296" y="687292"/>
                  </a:cubicBezTo>
                  <a:cubicBezTo>
                    <a:pt x="278903" y="697105"/>
                    <a:pt x="269867" y="703648"/>
                    <a:pt x="264117" y="714279"/>
                  </a:cubicBezTo>
                  <a:cubicBezTo>
                    <a:pt x="264939" y="700377"/>
                    <a:pt x="237831" y="724911"/>
                    <a:pt x="234545" y="729000"/>
                  </a:cubicBezTo>
                  <a:cubicBezTo>
                    <a:pt x="239474" y="713462"/>
                    <a:pt x="206616" y="725729"/>
                    <a:pt x="200045" y="733089"/>
                  </a:cubicBezTo>
                  <a:cubicBezTo>
                    <a:pt x="206616" y="712644"/>
                    <a:pt x="175401" y="732271"/>
                    <a:pt x="169651" y="738814"/>
                  </a:cubicBezTo>
                  <a:cubicBezTo>
                    <a:pt x="173759" y="725729"/>
                    <a:pt x="156508" y="741267"/>
                    <a:pt x="152401" y="744538"/>
                  </a:cubicBezTo>
                  <a:cubicBezTo>
                    <a:pt x="152401" y="744538"/>
                    <a:pt x="152401" y="744538"/>
                    <a:pt x="180330" y="701195"/>
                  </a:cubicBezTo>
                  <a:cubicBezTo>
                    <a:pt x="196759" y="672571"/>
                    <a:pt x="201688" y="667664"/>
                    <a:pt x="223867" y="654580"/>
                  </a:cubicBezTo>
                  <a:lnTo>
                    <a:pt x="228695" y="667330"/>
                  </a:lnTo>
                  <a:lnTo>
                    <a:pt x="233460" y="696316"/>
                  </a:lnTo>
                  <a:lnTo>
                    <a:pt x="233724" y="698741"/>
                  </a:lnTo>
                  <a:cubicBezTo>
                    <a:pt x="233724" y="698741"/>
                    <a:pt x="233724" y="698741"/>
                    <a:pt x="233724" y="697923"/>
                  </a:cubicBezTo>
                  <a:lnTo>
                    <a:pt x="233460" y="696316"/>
                  </a:lnTo>
                  <a:lnTo>
                    <a:pt x="230952" y="673287"/>
                  </a:lnTo>
                  <a:lnTo>
                    <a:pt x="228695" y="667330"/>
                  </a:lnTo>
                  <a:lnTo>
                    <a:pt x="226331" y="652944"/>
                  </a:lnTo>
                  <a:cubicBezTo>
                    <a:pt x="234545" y="645175"/>
                    <a:pt x="250974" y="634339"/>
                    <a:pt x="265555" y="631988"/>
                  </a:cubicBezTo>
                  <a:close/>
                  <a:moveTo>
                    <a:pt x="267495" y="384175"/>
                  </a:moveTo>
                  <a:cubicBezTo>
                    <a:pt x="269138" y="393926"/>
                    <a:pt x="272424" y="420740"/>
                    <a:pt x="283927" y="407739"/>
                  </a:cubicBezTo>
                  <a:cubicBezTo>
                    <a:pt x="282284" y="415053"/>
                    <a:pt x="282284" y="449993"/>
                    <a:pt x="296251" y="434554"/>
                  </a:cubicBezTo>
                  <a:cubicBezTo>
                    <a:pt x="294608" y="440242"/>
                    <a:pt x="294608" y="478432"/>
                    <a:pt x="306932" y="464619"/>
                  </a:cubicBezTo>
                  <a:cubicBezTo>
                    <a:pt x="304467" y="471932"/>
                    <a:pt x="302002" y="506059"/>
                    <a:pt x="314326" y="498746"/>
                  </a:cubicBezTo>
                  <a:cubicBezTo>
                    <a:pt x="309396" y="506872"/>
                    <a:pt x="297072" y="535311"/>
                    <a:pt x="308575" y="535311"/>
                  </a:cubicBezTo>
                  <a:cubicBezTo>
                    <a:pt x="283927" y="545875"/>
                    <a:pt x="270781" y="555625"/>
                    <a:pt x="241203" y="555625"/>
                  </a:cubicBezTo>
                  <a:cubicBezTo>
                    <a:pt x="223128" y="555625"/>
                    <a:pt x="220663" y="532874"/>
                    <a:pt x="229701" y="516622"/>
                  </a:cubicBezTo>
                  <a:lnTo>
                    <a:pt x="247533" y="510046"/>
                  </a:lnTo>
                  <a:lnTo>
                    <a:pt x="252603" y="509005"/>
                  </a:lnTo>
                  <a:lnTo>
                    <a:pt x="265511" y="503417"/>
                  </a:lnTo>
                  <a:lnTo>
                    <a:pt x="278175" y="498746"/>
                  </a:lnTo>
                  <a:cubicBezTo>
                    <a:pt x="278175" y="497934"/>
                    <a:pt x="278175" y="497934"/>
                    <a:pt x="278175" y="497934"/>
                  </a:cubicBezTo>
                  <a:lnTo>
                    <a:pt x="265511" y="503417"/>
                  </a:lnTo>
                  <a:lnTo>
                    <a:pt x="247533" y="510046"/>
                  </a:lnTo>
                  <a:lnTo>
                    <a:pt x="231344" y="513372"/>
                  </a:lnTo>
                  <a:cubicBezTo>
                    <a:pt x="231344" y="514185"/>
                    <a:pt x="246954" y="485745"/>
                    <a:pt x="248598" y="482495"/>
                  </a:cubicBezTo>
                  <a:cubicBezTo>
                    <a:pt x="260100" y="478432"/>
                    <a:pt x="272424" y="471119"/>
                    <a:pt x="282284" y="464619"/>
                  </a:cubicBezTo>
                  <a:cubicBezTo>
                    <a:pt x="283105" y="463806"/>
                    <a:pt x="283105" y="463806"/>
                    <a:pt x="283105" y="463806"/>
                  </a:cubicBezTo>
                  <a:cubicBezTo>
                    <a:pt x="269138" y="471119"/>
                    <a:pt x="259279" y="476807"/>
                    <a:pt x="250241" y="480057"/>
                  </a:cubicBezTo>
                  <a:cubicBezTo>
                    <a:pt x="255992" y="467056"/>
                    <a:pt x="260922" y="450805"/>
                    <a:pt x="263387" y="431304"/>
                  </a:cubicBezTo>
                  <a:cubicBezTo>
                    <a:pt x="267495" y="384175"/>
                    <a:pt x="267495" y="384175"/>
                    <a:pt x="267495" y="384175"/>
                  </a:cubicBezTo>
                  <a:close/>
                  <a:moveTo>
                    <a:pt x="36095" y="369888"/>
                  </a:moveTo>
                  <a:cubicBezTo>
                    <a:pt x="34454" y="410760"/>
                    <a:pt x="40196" y="446728"/>
                    <a:pt x="55783" y="474521"/>
                  </a:cubicBezTo>
                  <a:cubicBezTo>
                    <a:pt x="61525" y="483513"/>
                    <a:pt x="65627" y="490870"/>
                    <a:pt x="69728" y="496592"/>
                  </a:cubicBezTo>
                  <a:lnTo>
                    <a:pt x="60453" y="494014"/>
                  </a:lnTo>
                  <a:lnTo>
                    <a:pt x="37735" y="482696"/>
                  </a:lnTo>
                  <a:cubicBezTo>
                    <a:pt x="44708" y="487192"/>
                    <a:pt x="49835" y="490257"/>
                    <a:pt x="54655" y="492403"/>
                  </a:cubicBezTo>
                  <a:lnTo>
                    <a:pt x="60453" y="494014"/>
                  </a:lnTo>
                  <a:lnTo>
                    <a:pt x="70549" y="499044"/>
                  </a:lnTo>
                  <a:cubicBezTo>
                    <a:pt x="75471" y="505584"/>
                    <a:pt x="78752" y="508854"/>
                    <a:pt x="82033" y="512124"/>
                  </a:cubicBezTo>
                  <a:cubicBezTo>
                    <a:pt x="66447" y="515393"/>
                    <a:pt x="54142" y="512941"/>
                    <a:pt x="30352" y="507219"/>
                  </a:cubicBezTo>
                  <a:cubicBezTo>
                    <a:pt x="47579" y="512941"/>
                    <a:pt x="68088" y="518663"/>
                    <a:pt x="85315" y="515393"/>
                  </a:cubicBezTo>
                  <a:cubicBezTo>
                    <a:pt x="92698" y="521933"/>
                    <a:pt x="95979" y="522750"/>
                    <a:pt x="107464" y="529290"/>
                  </a:cubicBezTo>
                  <a:cubicBezTo>
                    <a:pt x="90237" y="537464"/>
                    <a:pt x="78752" y="540734"/>
                    <a:pt x="49220" y="540734"/>
                  </a:cubicBezTo>
                  <a:cubicBezTo>
                    <a:pt x="49220" y="540734"/>
                    <a:pt x="49220" y="540734"/>
                    <a:pt x="50040" y="540734"/>
                  </a:cubicBezTo>
                  <a:cubicBezTo>
                    <a:pt x="70549" y="542369"/>
                    <a:pt x="92698" y="540734"/>
                    <a:pt x="111565" y="530925"/>
                  </a:cubicBezTo>
                  <a:cubicBezTo>
                    <a:pt x="114847" y="532560"/>
                    <a:pt x="117308" y="534194"/>
                    <a:pt x="120589" y="535829"/>
                  </a:cubicBezTo>
                  <a:cubicBezTo>
                    <a:pt x="171450" y="564440"/>
                    <a:pt x="63166" y="587328"/>
                    <a:pt x="56603" y="588963"/>
                  </a:cubicBezTo>
                  <a:cubicBezTo>
                    <a:pt x="57423" y="588146"/>
                    <a:pt x="60705" y="587328"/>
                    <a:pt x="58244" y="586511"/>
                  </a:cubicBezTo>
                  <a:cubicBezTo>
                    <a:pt x="46759" y="581606"/>
                    <a:pt x="39376" y="575067"/>
                    <a:pt x="27071" y="571797"/>
                  </a:cubicBezTo>
                  <a:cubicBezTo>
                    <a:pt x="43478" y="569345"/>
                    <a:pt x="19688" y="552996"/>
                    <a:pt x="13125" y="548091"/>
                  </a:cubicBezTo>
                  <a:cubicBezTo>
                    <a:pt x="31173" y="551361"/>
                    <a:pt x="8203" y="526020"/>
                    <a:pt x="2461" y="521933"/>
                  </a:cubicBezTo>
                  <a:cubicBezTo>
                    <a:pt x="20508" y="525203"/>
                    <a:pt x="4102" y="497410"/>
                    <a:pt x="0" y="490870"/>
                  </a:cubicBezTo>
                  <a:cubicBezTo>
                    <a:pt x="13946" y="499862"/>
                    <a:pt x="4922" y="458172"/>
                    <a:pt x="3281" y="450815"/>
                  </a:cubicBezTo>
                  <a:cubicBezTo>
                    <a:pt x="13125" y="462259"/>
                    <a:pt x="10664" y="427109"/>
                    <a:pt x="9024" y="421387"/>
                  </a:cubicBezTo>
                  <a:cubicBezTo>
                    <a:pt x="18047" y="431197"/>
                    <a:pt x="18868" y="398499"/>
                    <a:pt x="18868" y="393594"/>
                  </a:cubicBezTo>
                  <a:cubicBezTo>
                    <a:pt x="24610" y="405856"/>
                    <a:pt x="31173" y="377245"/>
                    <a:pt x="36095" y="369888"/>
                  </a:cubicBezTo>
                  <a:close/>
                  <a:moveTo>
                    <a:pt x="511729" y="354916"/>
                  </a:moveTo>
                  <a:cubicBezTo>
                    <a:pt x="518293" y="368198"/>
                    <a:pt x="521575" y="381481"/>
                    <a:pt x="525677" y="405556"/>
                  </a:cubicBezTo>
                  <a:cubicBezTo>
                    <a:pt x="525677" y="405556"/>
                    <a:pt x="525677" y="405556"/>
                    <a:pt x="525677" y="404726"/>
                  </a:cubicBezTo>
                  <a:cubicBezTo>
                    <a:pt x="524036" y="388122"/>
                    <a:pt x="524036" y="370689"/>
                    <a:pt x="515831" y="354916"/>
                  </a:cubicBezTo>
                  <a:cubicBezTo>
                    <a:pt x="526498" y="357406"/>
                    <a:pt x="531421" y="360727"/>
                    <a:pt x="540446" y="365708"/>
                  </a:cubicBezTo>
                  <a:cubicBezTo>
                    <a:pt x="544549" y="374010"/>
                    <a:pt x="547831" y="383972"/>
                    <a:pt x="549472" y="398914"/>
                  </a:cubicBezTo>
                  <a:cubicBezTo>
                    <a:pt x="549472" y="398914"/>
                    <a:pt x="549472" y="398914"/>
                    <a:pt x="549472" y="398084"/>
                  </a:cubicBezTo>
                  <a:cubicBezTo>
                    <a:pt x="548651" y="388122"/>
                    <a:pt x="547010" y="377330"/>
                    <a:pt x="542087" y="367368"/>
                  </a:cubicBezTo>
                  <a:cubicBezTo>
                    <a:pt x="559318" y="378160"/>
                    <a:pt x="572446" y="393103"/>
                    <a:pt x="583113" y="406386"/>
                  </a:cubicBezTo>
                  <a:cubicBezTo>
                    <a:pt x="588856" y="415518"/>
                    <a:pt x="590497" y="425480"/>
                    <a:pt x="592138" y="435442"/>
                  </a:cubicBezTo>
                  <a:cubicBezTo>
                    <a:pt x="588856" y="429631"/>
                    <a:pt x="556856" y="418838"/>
                    <a:pt x="565882" y="436272"/>
                  </a:cubicBezTo>
                  <a:cubicBezTo>
                    <a:pt x="558497" y="431291"/>
                    <a:pt x="529780" y="425480"/>
                    <a:pt x="540446" y="439593"/>
                  </a:cubicBezTo>
                  <a:cubicBezTo>
                    <a:pt x="533062" y="435442"/>
                    <a:pt x="507626" y="427140"/>
                    <a:pt x="511729" y="442913"/>
                  </a:cubicBezTo>
                  <a:cubicBezTo>
                    <a:pt x="506806" y="437102"/>
                    <a:pt x="485472" y="419669"/>
                    <a:pt x="487113" y="436272"/>
                  </a:cubicBezTo>
                  <a:cubicBezTo>
                    <a:pt x="483831" y="430461"/>
                    <a:pt x="468242" y="403065"/>
                    <a:pt x="462498" y="417178"/>
                  </a:cubicBezTo>
                  <a:cubicBezTo>
                    <a:pt x="460857" y="392273"/>
                    <a:pt x="446088" y="377330"/>
                    <a:pt x="474806" y="358236"/>
                  </a:cubicBezTo>
                  <a:cubicBezTo>
                    <a:pt x="487934" y="353255"/>
                    <a:pt x="500241" y="352425"/>
                    <a:pt x="511729" y="354916"/>
                  </a:cubicBezTo>
                  <a:close/>
                  <a:moveTo>
                    <a:pt x="476696" y="157163"/>
                  </a:moveTo>
                  <a:cubicBezTo>
                    <a:pt x="465964" y="170269"/>
                    <a:pt x="456058" y="185833"/>
                    <a:pt x="451105" y="207949"/>
                  </a:cubicBezTo>
                  <a:cubicBezTo>
                    <a:pt x="447803" y="234161"/>
                    <a:pt x="453581" y="248905"/>
                    <a:pt x="462662" y="262830"/>
                  </a:cubicBezTo>
                  <a:cubicBezTo>
                    <a:pt x="446977" y="258735"/>
                    <a:pt x="452756" y="262011"/>
                    <a:pt x="433769" y="245629"/>
                  </a:cubicBezTo>
                  <a:cubicBezTo>
                    <a:pt x="446152" y="258735"/>
                    <a:pt x="446977" y="261192"/>
                    <a:pt x="464313" y="266107"/>
                  </a:cubicBezTo>
                  <a:cubicBezTo>
                    <a:pt x="468441" y="273479"/>
                    <a:pt x="473394" y="280851"/>
                    <a:pt x="477521" y="289042"/>
                  </a:cubicBezTo>
                  <a:cubicBezTo>
                    <a:pt x="478347" y="291499"/>
                    <a:pt x="478347" y="291499"/>
                    <a:pt x="479172" y="293957"/>
                  </a:cubicBezTo>
                  <a:cubicBezTo>
                    <a:pt x="468441" y="293138"/>
                    <a:pt x="462662" y="293547"/>
                    <a:pt x="455955" y="292114"/>
                  </a:cubicBezTo>
                  <a:lnTo>
                    <a:pt x="444559" y="288231"/>
                  </a:lnTo>
                  <a:lnTo>
                    <a:pt x="427991" y="279213"/>
                  </a:lnTo>
                  <a:cubicBezTo>
                    <a:pt x="427165" y="279213"/>
                    <a:pt x="427165" y="279213"/>
                    <a:pt x="427165" y="279213"/>
                  </a:cubicBezTo>
                  <a:cubicBezTo>
                    <a:pt x="434388" y="283308"/>
                    <a:pt x="439909" y="286175"/>
                    <a:pt x="444462" y="288198"/>
                  </a:cubicBezTo>
                  <a:lnTo>
                    <a:pt x="444559" y="288231"/>
                  </a:lnTo>
                  <a:lnTo>
                    <a:pt x="452446" y="292524"/>
                  </a:lnTo>
                  <a:cubicBezTo>
                    <a:pt x="460185" y="295186"/>
                    <a:pt x="468441" y="296414"/>
                    <a:pt x="479998" y="297233"/>
                  </a:cubicBezTo>
                  <a:cubicBezTo>
                    <a:pt x="485776" y="336551"/>
                    <a:pt x="423863" y="320988"/>
                    <a:pt x="405702" y="318531"/>
                  </a:cubicBezTo>
                  <a:cubicBezTo>
                    <a:pt x="415608" y="315254"/>
                    <a:pt x="391669" y="298872"/>
                    <a:pt x="387541" y="295595"/>
                  </a:cubicBezTo>
                  <a:cubicBezTo>
                    <a:pt x="394971" y="296414"/>
                    <a:pt x="385065" y="269383"/>
                    <a:pt x="382588" y="262830"/>
                  </a:cubicBezTo>
                  <a:cubicBezTo>
                    <a:pt x="389192" y="269383"/>
                    <a:pt x="394145" y="240714"/>
                    <a:pt x="394145" y="230065"/>
                  </a:cubicBezTo>
                  <a:cubicBezTo>
                    <a:pt x="399924" y="242352"/>
                    <a:pt x="409830" y="211225"/>
                    <a:pt x="410655" y="203853"/>
                  </a:cubicBezTo>
                  <a:cubicBezTo>
                    <a:pt x="416434" y="217778"/>
                    <a:pt x="432118" y="187471"/>
                    <a:pt x="434595" y="181737"/>
                  </a:cubicBezTo>
                  <a:cubicBezTo>
                    <a:pt x="435420" y="195662"/>
                    <a:pt x="449454" y="171907"/>
                    <a:pt x="451105" y="166993"/>
                  </a:cubicBezTo>
                  <a:cubicBezTo>
                    <a:pt x="452756" y="179280"/>
                    <a:pt x="468441" y="161259"/>
                    <a:pt x="476696" y="157163"/>
                  </a:cubicBezTo>
                  <a:close/>
                  <a:moveTo>
                    <a:pt x="713441" y="22225"/>
                  </a:moveTo>
                  <a:cubicBezTo>
                    <a:pt x="712620" y="34469"/>
                    <a:pt x="699471" y="72018"/>
                    <a:pt x="717550" y="63039"/>
                  </a:cubicBezTo>
                  <a:cubicBezTo>
                    <a:pt x="712620" y="69569"/>
                    <a:pt x="694541" y="106301"/>
                    <a:pt x="715085" y="95690"/>
                  </a:cubicBezTo>
                  <a:cubicBezTo>
                    <a:pt x="706045" y="107117"/>
                    <a:pt x="705224" y="111199"/>
                    <a:pt x="704402" y="125075"/>
                  </a:cubicBezTo>
                  <a:cubicBezTo>
                    <a:pt x="710976" y="121810"/>
                    <a:pt x="710976" y="121810"/>
                    <a:pt x="710976" y="121810"/>
                  </a:cubicBezTo>
                  <a:cubicBezTo>
                    <a:pt x="705224" y="129157"/>
                    <a:pt x="687967" y="165889"/>
                    <a:pt x="706867" y="160175"/>
                  </a:cubicBezTo>
                  <a:cubicBezTo>
                    <a:pt x="701115" y="165072"/>
                    <a:pt x="678105" y="190377"/>
                    <a:pt x="698650" y="187928"/>
                  </a:cubicBezTo>
                  <a:cubicBezTo>
                    <a:pt x="692075" y="192009"/>
                    <a:pt x="662492" y="216497"/>
                    <a:pt x="683036" y="216497"/>
                  </a:cubicBezTo>
                  <a:cubicBezTo>
                    <a:pt x="678927" y="218946"/>
                    <a:pt x="648522" y="231190"/>
                    <a:pt x="664957" y="235272"/>
                  </a:cubicBezTo>
                  <a:cubicBezTo>
                    <a:pt x="650165" y="238537"/>
                    <a:pt x="637839" y="246699"/>
                    <a:pt x="623047" y="248332"/>
                  </a:cubicBezTo>
                  <a:cubicBezTo>
                    <a:pt x="590177" y="252413"/>
                    <a:pt x="577850" y="218130"/>
                    <a:pt x="590998" y="209967"/>
                  </a:cubicBezTo>
                  <a:cubicBezTo>
                    <a:pt x="596751" y="204253"/>
                    <a:pt x="600860" y="200988"/>
                    <a:pt x="605790" y="195274"/>
                  </a:cubicBezTo>
                  <a:lnTo>
                    <a:pt x="623540" y="192000"/>
                  </a:lnTo>
                  <a:lnTo>
                    <a:pt x="632806" y="191499"/>
                  </a:lnTo>
                  <a:cubicBezTo>
                    <a:pt x="641742" y="190173"/>
                    <a:pt x="651809" y="187928"/>
                    <a:pt x="664135" y="184663"/>
                  </a:cubicBezTo>
                  <a:cubicBezTo>
                    <a:pt x="664135" y="184663"/>
                    <a:pt x="664135" y="184663"/>
                    <a:pt x="663314" y="184663"/>
                  </a:cubicBezTo>
                  <a:lnTo>
                    <a:pt x="623540" y="192000"/>
                  </a:lnTo>
                  <a:lnTo>
                    <a:pt x="608255" y="192826"/>
                  </a:lnTo>
                  <a:cubicBezTo>
                    <a:pt x="618938" y="182214"/>
                    <a:pt x="627156" y="172419"/>
                    <a:pt x="636195" y="162624"/>
                  </a:cubicBezTo>
                  <a:lnTo>
                    <a:pt x="671971" y="151519"/>
                  </a:lnTo>
                  <a:lnTo>
                    <a:pt x="676462" y="150380"/>
                  </a:lnTo>
                  <a:cubicBezTo>
                    <a:pt x="676462" y="150380"/>
                    <a:pt x="676462" y="150380"/>
                    <a:pt x="675640" y="150380"/>
                  </a:cubicBezTo>
                  <a:lnTo>
                    <a:pt x="671971" y="151519"/>
                  </a:lnTo>
                  <a:lnTo>
                    <a:pt x="637839" y="160175"/>
                  </a:lnTo>
                  <a:cubicBezTo>
                    <a:pt x="652631" y="142217"/>
                    <a:pt x="664957" y="124259"/>
                    <a:pt x="676462" y="105485"/>
                  </a:cubicBezTo>
                  <a:cubicBezTo>
                    <a:pt x="692897" y="77732"/>
                    <a:pt x="704402" y="49978"/>
                    <a:pt x="713441" y="22225"/>
                  </a:cubicBezTo>
                  <a:close/>
                  <a:moveTo>
                    <a:pt x="357909" y="0"/>
                  </a:moveTo>
                  <a:cubicBezTo>
                    <a:pt x="356273" y="14702"/>
                    <a:pt x="359545" y="26953"/>
                    <a:pt x="370179" y="35938"/>
                  </a:cubicBezTo>
                  <a:cubicBezTo>
                    <a:pt x="373451" y="42472"/>
                    <a:pt x="371815" y="49822"/>
                    <a:pt x="361999" y="56356"/>
                  </a:cubicBezTo>
                  <a:cubicBezTo>
                    <a:pt x="350548" y="59624"/>
                    <a:pt x="337460" y="55540"/>
                    <a:pt x="328462" y="71875"/>
                  </a:cubicBezTo>
                  <a:cubicBezTo>
                    <a:pt x="311285" y="117613"/>
                    <a:pt x="311285" y="156001"/>
                    <a:pt x="321919" y="173970"/>
                  </a:cubicBezTo>
                  <a:cubicBezTo>
                    <a:pt x="329280" y="183771"/>
                    <a:pt x="343186" y="164168"/>
                    <a:pt x="346458" y="161718"/>
                  </a:cubicBezTo>
                  <a:cubicBezTo>
                    <a:pt x="343186" y="165802"/>
                    <a:pt x="335824" y="189488"/>
                    <a:pt x="321101" y="192755"/>
                  </a:cubicBezTo>
                  <a:cubicBezTo>
                    <a:pt x="321101" y="192755"/>
                    <a:pt x="321101" y="192755"/>
                    <a:pt x="321101" y="196022"/>
                  </a:cubicBezTo>
                  <a:cubicBezTo>
                    <a:pt x="312921" y="234410"/>
                    <a:pt x="326827" y="267897"/>
                    <a:pt x="335824" y="303017"/>
                  </a:cubicBezTo>
                  <a:cubicBezTo>
                    <a:pt x="339096" y="314452"/>
                    <a:pt x="344822" y="327520"/>
                    <a:pt x="348912" y="325070"/>
                  </a:cubicBezTo>
                  <a:cubicBezTo>
                    <a:pt x="353001" y="325886"/>
                    <a:pt x="355455" y="319352"/>
                    <a:pt x="356273" y="317719"/>
                  </a:cubicBezTo>
                  <a:cubicBezTo>
                    <a:pt x="355455" y="320169"/>
                    <a:pt x="357909" y="330787"/>
                    <a:pt x="353819" y="334871"/>
                  </a:cubicBezTo>
                  <a:cubicBezTo>
                    <a:pt x="352183" y="355290"/>
                    <a:pt x="362817" y="362640"/>
                    <a:pt x="370179" y="380609"/>
                  </a:cubicBezTo>
                  <a:cubicBezTo>
                    <a:pt x="375087" y="393677"/>
                    <a:pt x="380812" y="403478"/>
                    <a:pt x="388992" y="402662"/>
                  </a:cubicBezTo>
                  <a:cubicBezTo>
                    <a:pt x="395536" y="403478"/>
                    <a:pt x="401261" y="398578"/>
                    <a:pt x="402079" y="396127"/>
                  </a:cubicBezTo>
                  <a:cubicBezTo>
                    <a:pt x="401261" y="399395"/>
                    <a:pt x="397990" y="403478"/>
                    <a:pt x="389810" y="409196"/>
                  </a:cubicBezTo>
                  <a:cubicBezTo>
                    <a:pt x="376722" y="505573"/>
                    <a:pt x="384902" y="494138"/>
                    <a:pt x="394718" y="507206"/>
                  </a:cubicBezTo>
                  <a:cubicBezTo>
                    <a:pt x="399626" y="466369"/>
                    <a:pt x="412713" y="335687"/>
                    <a:pt x="510051" y="351206"/>
                  </a:cubicBezTo>
                  <a:cubicBezTo>
                    <a:pt x="496146" y="346305"/>
                    <a:pt x="492874" y="334054"/>
                    <a:pt x="488784" y="316902"/>
                  </a:cubicBezTo>
                  <a:cubicBezTo>
                    <a:pt x="485512" y="304651"/>
                    <a:pt x="480604" y="284232"/>
                    <a:pt x="473242" y="274431"/>
                  </a:cubicBezTo>
                  <a:cubicBezTo>
                    <a:pt x="472424" y="273614"/>
                    <a:pt x="471607" y="273614"/>
                    <a:pt x="471607" y="272797"/>
                  </a:cubicBezTo>
                  <a:cubicBezTo>
                    <a:pt x="483058" y="284232"/>
                    <a:pt x="505961" y="285049"/>
                    <a:pt x="523138" y="267080"/>
                  </a:cubicBezTo>
                  <a:cubicBezTo>
                    <a:pt x="550131" y="238493"/>
                    <a:pt x="568944" y="215624"/>
                    <a:pt x="601663" y="197655"/>
                  </a:cubicBezTo>
                  <a:cubicBezTo>
                    <a:pt x="575488" y="219708"/>
                    <a:pt x="552585" y="245027"/>
                    <a:pt x="528864" y="271164"/>
                  </a:cubicBezTo>
                  <a:cubicBezTo>
                    <a:pt x="517413" y="284232"/>
                    <a:pt x="495328" y="293216"/>
                    <a:pt x="480604" y="282598"/>
                  </a:cubicBezTo>
                  <a:cubicBezTo>
                    <a:pt x="503507" y="310368"/>
                    <a:pt x="485512" y="339771"/>
                    <a:pt x="514141" y="352023"/>
                  </a:cubicBezTo>
                  <a:cubicBezTo>
                    <a:pt x="513323" y="352023"/>
                    <a:pt x="512505" y="352023"/>
                    <a:pt x="512505" y="352023"/>
                  </a:cubicBezTo>
                  <a:cubicBezTo>
                    <a:pt x="465063" y="350389"/>
                    <a:pt x="442978" y="369175"/>
                    <a:pt x="427436" y="414096"/>
                  </a:cubicBezTo>
                  <a:cubicBezTo>
                    <a:pt x="403715" y="459835"/>
                    <a:pt x="390628" y="531709"/>
                    <a:pt x="404533" y="524358"/>
                  </a:cubicBezTo>
                  <a:cubicBezTo>
                    <a:pt x="411895" y="524358"/>
                    <a:pt x="417621" y="519458"/>
                    <a:pt x="419257" y="517008"/>
                  </a:cubicBezTo>
                  <a:cubicBezTo>
                    <a:pt x="417621" y="521908"/>
                    <a:pt x="411895" y="532526"/>
                    <a:pt x="399626" y="540694"/>
                  </a:cubicBezTo>
                  <a:cubicBezTo>
                    <a:pt x="381630" y="571730"/>
                    <a:pt x="385720" y="579898"/>
                    <a:pt x="392264" y="576631"/>
                  </a:cubicBezTo>
                  <a:cubicBezTo>
                    <a:pt x="399626" y="575814"/>
                    <a:pt x="405351" y="567647"/>
                    <a:pt x="406987" y="565196"/>
                  </a:cubicBezTo>
                  <a:cubicBezTo>
                    <a:pt x="404533" y="570097"/>
                    <a:pt x="401261" y="579898"/>
                    <a:pt x="391446" y="586432"/>
                  </a:cubicBezTo>
                  <a:cubicBezTo>
                    <a:pt x="377540" y="602767"/>
                    <a:pt x="388992" y="627270"/>
                    <a:pt x="402079" y="660757"/>
                  </a:cubicBezTo>
                  <a:cubicBezTo>
                    <a:pt x="411077" y="661574"/>
                    <a:pt x="414349" y="652589"/>
                    <a:pt x="416803" y="649322"/>
                  </a:cubicBezTo>
                  <a:cubicBezTo>
                    <a:pt x="414349" y="654223"/>
                    <a:pt x="415167" y="666474"/>
                    <a:pt x="404533" y="674642"/>
                  </a:cubicBezTo>
                  <a:cubicBezTo>
                    <a:pt x="390628" y="696694"/>
                    <a:pt x="383266" y="736715"/>
                    <a:pt x="402897" y="756317"/>
                  </a:cubicBezTo>
                  <a:cubicBezTo>
                    <a:pt x="413531" y="763668"/>
                    <a:pt x="430708" y="748150"/>
                    <a:pt x="433162" y="744883"/>
                  </a:cubicBezTo>
                  <a:cubicBezTo>
                    <a:pt x="431526" y="748967"/>
                    <a:pt x="427436" y="754684"/>
                    <a:pt x="415167" y="762851"/>
                  </a:cubicBezTo>
                  <a:cubicBezTo>
                    <a:pt x="394718" y="824925"/>
                    <a:pt x="393082" y="836360"/>
                    <a:pt x="421711" y="893533"/>
                  </a:cubicBezTo>
                  <a:cubicBezTo>
                    <a:pt x="427436" y="900883"/>
                    <a:pt x="480604" y="879648"/>
                    <a:pt x="487966" y="873114"/>
                  </a:cubicBezTo>
                  <a:cubicBezTo>
                    <a:pt x="457701" y="908234"/>
                    <a:pt x="424164" y="906601"/>
                    <a:pt x="411895" y="925386"/>
                  </a:cubicBezTo>
                  <a:cubicBezTo>
                    <a:pt x="365271" y="981742"/>
                    <a:pt x="418439" y="1051984"/>
                    <a:pt x="381630" y="1116507"/>
                  </a:cubicBezTo>
                  <a:cubicBezTo>
                    <a:pt x="378358" y="1119774"/>
                    <a:pt x="375087" y="1123858"/>
                    <a:pt x="373451" y="1127125"/>
                  </a:cubicBezTo>
                  <a:cubicBezTo>
                    <a:pt x="384902" y="1080570"/>
                    <a:pt x="381630" y="1029931"/>
                    <a:pt x="375904" y="987460"/>
                  </a:cubicBezTo>
                  <a:cubicBezTo>
                    <a:pt x="366089" y="976842"/>
                    <a:pt x="363635" y="961323"/>
                    <a:pt x="362817" y="956423"/>
                  </a:cubicBezTo>
                  <a:cubicBezTo>
                    <a:pt x="363635" y="959690"/>
                    <a:pt x="369361" y="967858"/>
                    <a:pt x="377540" y="968674"/>
                  </a:cubicBezTo>
                  <a:cubicBezTo>
                    <a:pt x="390628" y="943355"/>
                    <a:pt x="397172" y="922936"/>
                    <a:pt x="402079" y="904150"/>
                  </a:cubicBezTo>
                  <a:cubicBezTo>
                    <a:pt x="400443" y="883732"/>
                    <a:pt x="401261" y="865763"/>
                    <a:pt x="393900" y="849428"/>
                  </a:cubicBezTo>
                  <a:cubicBezTo>
                    <a:pt x="379994" y="842077"/>
                    <a:pt x="375087" y="833093"/>
                    <a:pt x="371815" y="828192"/>
                  </a:cubicBezTo>
                  <a:cubicBezTo>
                    <a:pt x="374269" y="830642"/>
                    <a:pt x="382448" y="837176"/>
                    <a:pt x="390628" y="834726"/>
                  </a:cubicBezTo>
                  <a:cubicBezTo>
                    <a:pt x="395536" y="796339"/>
                    <a:pt x="404533" y="786537"/>
                    <a:pt x="385720" y="752234"/>
                  </a:cubicBezTo>
                  <a:cubicBezTo>
                    <a:pt x="374269" y="744883"/>
                    <a:pt x="368543" y="731815"/>
                    <a:pt x="366089" y="726914"/>
                  </a:cubicBezTo>
                  <a:cubicBezTo>
                    <a:pt x="367725" y="729364"/>
                    <a:pt x="374269" y="735898"/>
                    <a:pt x="381630" y="735898"/>
                  </a:cubicBezTo>
                  <a:cubicBezTo>
                    <a:pt x="381630" y="735898"/>
                    <a:pt x="381630" y="735898"/>
                    <a:pt x="384084" y="710579"/>
                  </a:cubicBezTo>
                  <a:cubicBezTo>
                    <a:pt x="368543" y="672191"/>
                    <a:pt x="351366" y="615018"/>
                    <a:pt x="316193" y="606851"/>
                  </a:cubicBezTo>
                  <a:cubicBezTo>
                    <a:pt x="294926" y="601134"/>
                    <a:pt x="249938" y="630537"/>
                    <a:pt x="227853" y="647689"/>
                  </a:cubicBezTo>
                  <a:cubicBezTo>
                    <a:pt x="238486" y="637888"/>
                    <a:pt x="251574" y="625636"/>
                    <a:pt x="264661" y="615835"/>
                  </a:cubicBezTo>
                  <a:cubicBezTo>
                    <a:pt x="302288" y="570914"/>
                    <a:pt x="198406" y="602767"/>
                    <a:pt x="215583" y="539060"/>
                  </a:cubicBezTo>
                  <a:cubicBezTo>
                    <a:pt x="192680" y="568463"/>
                    <a:pt x="147692" y="542327"/>
                    <a:pt x="119063" y="533343"/>
                  </a:cubicBezTo>
                  <a:cubicBezTo>
                    <a:pt x="155872" y="539877"/>
                    <a:pt x="194316" y="560296"/>
                    <a:pt x="222127" y="525992"/>
                  </a:cubicBezTo>
                  <a:cubicBezTo>
                    <a:pt x="208221" y="585615"/>
                    <a:pt x="250756" y="557845"/>
                    <a:pt x="276931" y="584798"/>
                  </a:cubicBezTo>
                  <a:cubicBezTo>
                    <a:pt x="281838" y="593783"/>
                    <a:pt x="281020" y="601134"/>
                    <a:pt x="276113" y="607668"/>
                  </a:cubicBezTo>
                  <a:cubicBezTo>
                    <a:pt x="331734" y="581531"/>
                    <a:pt x="364453" y="638704"/>
                    <a:pt x="387356" y="679542"/>
                  </a:cubicBezTo>
                  <a:cubicBezTo>
                    <a:pt x="388992" y="652589"/>
                    <a:pt x="379176" y="615018"/>
                    <a:pt x="377540" y="587249"/>
                  </a:cubicBezTo>
                  <a:cubicBezTo>
                    <a:pt x="365271" y="579081"/>
                    <a:pt x="361999" y="574181"/>
                    <a:pt x="360363" y="569280"/>
                  </a:cubicBezTo>
                  <a:cubicBezTo>
                    <a:pt x="361999" y="572547"/>
                    <a:pt x="369361" y="579081"/>
                    <a:pt x="379176" y="576631"/>
                  </a:cubicBezTo>
                  <a:cubicBezTo>
                    <a:pt x="383266" y="557845"/>
                    <a:pt x="384084" y="544777"/>
                    <a:pt x="382448" y="528442"/>
                  </a:cubicBezTo>
                  <a:cubicBezTo>
                    <a:pt x="370179" y="472086"/>
                    <a:pt x="389810" y="401845"/>
                    <a:pt x="364453" y="389593"/>
                  </a:cubicBezTo>
                  <a:cubicBezTo>
                    <a:pt x="353819" y="387960"/>
                    <a:pt x="348912" y="385510"/>
                    <a:pt x="345640" y="383059"/>
                  </a:cubicBezTo>
                  <a:cubicBezTo>
                    <a:pt x="348094" y="383876"/>
                    <a:pt x="355455" y="387143"/>
                    <a:pt x="360363" y="383876"/>
                  </a:cubicBezTo>
                  <a:cubicBezTo>
                    <a:pt x="361999" y="378976"/>
                    <a:pt x="361181" y="373258"/>
                    <a:pt x="358727" y="368358"/>
                  </a:cubicBezTo>
                  <a:cubicBezTo>
                    <a:pt x="353001" y="366724"/>
                    <a:pt x="345640" y="359373"/>
                    <a:pt x="344004" y="357740"/>
                  </a:cubicBezTo>
                  <a:cubicBezTo>
                    <a:pt x="345640" y="358557"/>
                    <a:pt x="353001" y="363457"/>
                    <a:pt x="356273" y="361007"/>
                  </a:cubicBezTo>
                  <a:cubicBezTo>
                    <a:pt x="356273" y="361007"/>
                    <a:pt x="356273" y="361007"/>
                    <a:pt x="336642" y="312818"/>
                  </a:cubicBezTo>
                  <a:cubicBezTo>
                    <a:pt x="336642" y="312818"/>
                    <a:pt x="336642" y="312818"/>
                    <a:pt x="332552" y="300567"/>
                  </a:cubicBezTo>
                  <a:cubicBezTo>
                    <a:pt x="326827" y="298933"/>
                    <a:pt x="322737" y="293216"/>
                    <a:pt x="321101" y="291583"/>
                  </a:cubicBezTo>
                  <a:cubicBezTo>
                    <a:pt x="322737" y="292399"/>
                    <a:pt x="327644" y="296483"/>
                    <a:pt x="330916" y="293216"/>
                  </a:cubicBezTo>
                  <a:cubicBezTo>
                    <a:pt x="316193" y="258912"/>
                    <a:pt x="311285" y="226242"/>
                    <a:pt x="310467" y="189488"/>
                  </a:cubicBezTo>
                  <a:cubicBezTo>
                    <a:pt x="310467" y="189488"/>
                    <a:pt x="310467" y="189488"/>
                    <a:pt x="308013" y="116797"/>
                  </a:cubicBezTo>
                  <a:cubicBezTo>
                    <a:pt x="299834" y="111079"/>
                    <a:pt x="295744" y="92294"/>
                    <a:pt x="294108" y="89027"/>
                  </a:cubicBezTo>
                  <a:cubicBezTo>
                    <a:pt x="295744" y="91477"/>
                    <a:pt x="303923" y="101278"/>
                    <a:pt x="310467" y="98828"/>
                  </a:cubicBezTo>
                  <a:cubicBezTo>
                    <a:pt x="310467" y="98828"/>
                    <a:pt x="310467" y="98828"/>
                    <a:pt x="320283" y="61257"/>
                  </a:cubicBezTo>
                  <a:cubicBezTo>
                    <a:pt x="308013" y="41655"/>
                    <a:pt x="303106" y="20419"/>
                    <a:pt x="313739" y="15519"/>
                  </a:cubicBezTo>
                  <a:cubicBezTo>
                    <a:pt x="322737" y="11435"/>
                    <a:pt x="340732" y="11435"/>
                    <a:pt x="357909" y="0"/>
                  </a:cubicBezTo>
                  <a:close/>
                </a:path>
              </a:pathLst>
            </a:custGeom>
            <a:solidFill>
              <a:srgbClr val="00A860"/>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63" name="Freeform 975"/>
            <p:cNvSpPr/>
            <p:nvPr/>
          </p:nvSpPr>
          <p:spPr>
            <a:xfrm>
              <a:off x="376239" y="1423151"/>
              <a:ext cx="20638" cy="20638"/>
            </a:xfrm>
            <a:custGeom>
              <a:cxnLst>
                <a:cxn ang="0">
                  <a:pos x="20638" y="2580"/>
                </a:cxn>
                <a:cxn ang="0">
                  <a:pos x="4763" y="11179"/>
                </a:cxn>
                <a:cxn ang="0">
                  <a:pos x="0" y="17198"/>
                </a:cxn>
                <a:cxn ang="0">
                  <a:pos x="0" y="18058"/>
                </a:cxn>
                <a:cxn ang="0">
                  <a:pos x="15875" y="8599"/>
                </a:cxn>
                <a:cxn ang="0">
                  <a:pos x="20638" y="2580"/>
                </a:cxn>
                <a:cxn ang="0">
                  <a:pos x="20638" y="2580"/>
                </a:cxn>
              </a:cxnLst>
              <a:rect l="0" t="0" r="0" b="0"/>
              <a:pathLst>
                <a:path w="26" h="24">
                  <a:moveTo>
                    <a:pt x="26" y="3"/>
                  </a:moveTo>
                  <a:cubicBezTo>
                    <a:pt x="23" y="0"/>
                    <a:pt x="14" y="4"/>
                    <a:pt x="6" y="13"/>
                  </a:cubicBezTo>
                  <a:cubicBezTo>
                    <a:pt x="3" y="15"/>
                    <a:pt x="1" y="18"/>
                    <a:pt x="0" y="20"/>
                  </a:cubicBezTo>
                  <a:cubicBezTo>
                    <a:pt x="0" y="20"/>
                    <a:pt x="0" y="21"/>
                    <a:pt x="0" y="21"/>
                  </a:cubicBezTo>
                  <a:cubicBezTo>
                    <a:pt x="3" y="24"/>
                    <a:pt x="12" y="19"/>
                    <a:pt x="20" y="10"/>
                  </a:cubicBezTo>
                  <a:cubicBezTo>
                    <a:pt x="22" y="8"/>
                    <a:pt x="24" y="5"/>
                    <a:pt x="26" y="3"/>
                  </a:cubicBezTo>
                  <a:cubicBezTo>
                    <a:pt x="26" y="3"/>
                    <a:pt x="26" y="3"/>
                    <a:pt x="26" y="3"/>
                  </a:cubicBezTo>
                  <a:close/>
                </a:path>
              </a:pathLst>
            </a:custGeom>
            <a:solidFill>
              <a:srgbClr val="B2BC2E"/>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4364" name="任意多边形 56"/>
            <p:cNvSpPr/>
            <p:nvPr/>
          </p:nvSpPr>
          <p:spPr>
            <a:xfrm>
              <a:off x="179442" y="17555"/>
              <a:ext cx="394682" cy="310619"/>
            </a:xfrm>
            <a:custGeom>
              <a:cxnLst>
                <a:cxn ang="0">
                  <a:pos x="381190" y="164423"/>
                </a:cxn>
                <a:cxn ang="0">
                  <a:pos x="354574" y="204052"/>
                </a:cxn>
                <a:cxn ang="0">
                  <a:pos x="334909" y="214639"/>
                </a:cxn>
                <a:cxn ang="0">
                  <a:pos x="239045" y="269208"/>
                </a:cxn>
                <a:cxn ang="0">
                  <a:pos x="183328" y="303415"/>
                </a:cxn>
                <a:cxn ang="0">
                  <a:pos x="221019" y="249661"/>
                </a:cxn>
                <a:cxn ang="0">
                  <a:pos x="311148" y="191020"/>
                </a:cxn>
                <a:cxn ang="0">
                  <a:pos x="343103" y="185319"/>
                </a:cxn>
                <a:cxn ang="0">
                  <a:pos x="381190" y="164423"/>
                </a:cxn>
                <a:cxn ang="0">
                  <a:pos x="305451" y="98284"/>
                </a:cxn>
                <a:cxn ang="0">
                  <a:pos x="333642" y="168484"/>
                </a:cxn>
                <a:cxn ang="0">
                  <a:pos x="299957" y="169303"/>
                </a:cxn>
                <a:cxn ang="0">
                  <a:pos x="230942" y="201219"/>
                </a:cxn>
                <a:cxn ang="0">
                  <a:pos x="192327" y="260960"/>
                </a:cxn>
                <a:cxn ang="0">
                  <a:pos x="190683" y="238864"/>
                </a:cxn>
                <a:cxn ang="0">
                  <a:pos x="210402" y="215949"/>
                </a:cxn>
                <a:cxn ang="0">
                  <a:pos x="160284" y="153754"/>
                </a:cxn>
                <a:cxn ang="0">
                  <a:pos x="274487" y="126748"/>
                </a:cxn>
                <a:cxn ang="0">
                  <a:pos x="305451" y="98284"/>
                </a:cxn>
                <a:cxn ang="0">
                  <a:pos x="6924" y="58077"/>
                </a:cxn>
                <a:cxn ang="0">
                  <a:pos x="39721" y="85867"/>
                </a:cxn>
                <a:cxn ang="0">
                  <a:pos x="57759" y="96453"/>
                </a:cxn>
                <a:cxn ang="0">
                  <a:pos x="52839" y="146942"/>
                </a:cxn>
                <a:cxn ang="0">
                  <a:pos x="55299" y="151014"/>
                </a:cxn>
                <a:cxn ang="0">
                  <a:pos x="140571" y="174630"/>
                </a:cxn>
                <a:cxn ang="0">
                  <a:pos x="194686" y="203131"/>
                </a:cxn>
                <a:cxn ang="0">
                  <a:pos x="170088" y="259321"/>
                </a:cxn>
                <a:cxn ang="0">
                  <a:pos x="120893" y="300037"/>
                </a:cxn>
                <a:cxn ang="0">
                  <a:pos x="116793" y="265021"/>
                </a:cxn>
                <a:cxn ang="0">
                  <a:pos x="54479" y="185216"/>
                </a:cxn>
                <a:cxn ang="0">
                  <a:pos x="6104" y="76095"/>
                </a:cxn>
                <a:cxn ang="0">
                  <a:pos x="6924" y="58077"/>
                </a:cxn>
                <a:cxn ang="0">
                  <a:pos x="151115" y="50122"/>
                </a:cxn>
                <a:cxn ang="0">
                  <a:pos x="246010" y="108679"/>
                </a:cxn>
                <a:cxn ang="0">
                  <a:pos x="159598" y="130833"/>
                </a:cxn>
                <a:cxn ang="0">
                  <a:pos x="151115" y="50122"/>
                </a:cxn>
                <a:cxn ang="0">
                  <a:pos x="61790" y="5421"/>
                </a:cxn>
                <a:cxn ang="0">
                  <a:pos x="153934" y="150399"/>
                </a:cxn>
                <a:cxn ang="0">
                  <a:pos x="76468" y="75862"/>
                </a:cxn>
                <a:cxn ang="0">
                  <a:pos x="36511" y="48014"/>
                </a:cxn>
                <a:cxn ang="0">
                  <a:pos x="61790" y="5421"/>
                </a:cxn>
                <a:cxn ang="0">
                  <a:pos x="109254" y="10"/>
                </a:cxn>
                <a:cxn ang="0">
                  <a:pos x="219021" y="68921"/>
                </a:cxn>
                <a:cxn ang="0">
                  <a:pos x="120180" y="64863"/>
                </a:cxn>
                <a:cxn ang="0">
                  <a:pos x="89956" y="39701"/>
                </a:cxn>
                <a:cxn ang="0">
                  <a:pos x="109254" y="10"/>
                </a:cxn>
              </a:cxnLst>
              <a:rect l="0" t="0" r="0" b="0"/>
              <a:pathLst>
                <a:path w="394682" h="310619">
                  <a:moveTo>
                    <a:pt x="381190" y="164423"/>
                  </a:moveTo>
                  <a:cubicBezTo>
                    <a:pt x="406654" y="158849"/>
                    <a:pt x="395132" y="192446"/>
                    <a:pt x="354574" y="204052"/>
                  </a:cubicBezTo>
                  <a:cubicBezTo>
                    <a:pt x="340645" y="206495"/>
                    <a:pt x="343103" y="204866"/>
                    <a:pt x="334909" y="214639"/>
                  </a:cubicBezTo>
                  <a:cubicBezTo>
                    <a:pt x="284928" y="234186"/>
                    <a:pt x="255432" y="229300"/>
                    <a:pt x="239045" y="269208"/>
                  </a:cubicBezTo>
                  <a:cubicBezTo>
                    <a:pt x="230032" y="292827"/>
                    <a:pt x="187425" y="321333"/>
                    <a:pt x="183328" y="303415"/>
                  </a:cubicBezTo>
                  <a:cubicBezTo>
                    <a:pt x="182509" y="257806"/>
                    <a:pt x="204632" y="270022"/>
                    <a:pt x="221019" y="249661"/>
                  </a:cubicBezTo>
                  <a:cubicBezTo>
                    <a:pt x="252974" y="191835"/>
                    <a:pt x="225935" y="188577"/>
                    <a:pt x="311148" y="191020"/>
                  </a:cubicBezTo>
                  <a:cubicBezTo>
                    <a:pt x="325077" y="191835"/>
                    <a:pt x="331632" y="192649"/>
                    <a:pt x="343103" y="185319"/>
                  </a:cubicBezTo>
                  <a:cubicBezTo>
                    <a:pt x="360104" y="172492"/>
                    <a:pt x="372702" y="166281"/>
                    <a:pt x="381190" y="164423"/>
                  </a:cubicBezTo>
                  <a:close/>
                  <a:moveTo>
                    <a:pt x="305451" y="98284"/>
                  </a:moveTo>
                  <a:cubicBezTo>
                    <a:pt x="349509" y="94064"/>
                    <a:pt x="414365" y="151299"/>
                    <a:pt x="333642" y="168484"/>
                  </a:cubicBezTo>
                  <a:cubicBezTo>
                    <a:pt x="321318" y="171758"/>
                    <a:pt x="312281" y="170121"/>
                    <a:pt x="299957" y="169303"/>
                  </a:cubicBezTo>
                  <a:cubicBezTo>
                    <a:pt x="255590" y="166848"/>
                    <a:pt x="239158" y="184852"/>
                    <a:pt x="230942" y="201219"/>
                  </a:cubicBezTo>
                  <a:cubicBezTo>
                    <a:pt x="220261" y="224951"/>
                    <a:pt x="231764" y="242955"/>
                    <a:pt x="192327" y="260960"/>
                  </a:cubicBezTo>
                  <a:cubicBezTo>
                    <a:pt x="181646" y="262596"/>
                    <a:pt x="182467" y="247866"/>
                    <a:pt x="190683" y="238864"/>
                  </a:cubicBezTo>
                  <a:cubicBezTo>
                    <a:pt x="198078" y="231498"/>
                    <a:pt x="209580" y="226588"/>
                    <a:pt x="210402" y="215949"/>
                  </a:cubicBezTo>
                  <a:cubicBezTo>
                    <a:pt x="211223" y="190580"/>
                    <a:pt x="179181" y="156209"/>
                    <a:pt x="160284" y="153754"/>
                  </a:cubicBezTo>
                  <a:cubicBezTo>
                    <a:pt x="193970" y="90740"/>
                    <a:pt x="267914" y="158664"/>
                    <a:pt x="274487" y="126748"/>
                  </a:cubicBezTo>
                  <a:cubicBezTo>
                    <a:pt x="278390" y="107925"/>
                    <a:pt x="290765" y="99690"/>
                    <a:pt x="305451" y="98284"/>
                  </a:cubicBezTo>
                  <a:close/>
                  <a:moveTo>
                    <a:pt x="6924" y="58077"/>
                  </a:moveTo>
                  <a:cubicBezTo>
                    <a:pt x="14713" y="61029"/>
                    <a:pt x="27832" y="71616"/>
                    <a:pt x="39721" y="85867"/>
                  </a:cubicBezTo>
                  <a:cubicBezTo>
                    <a:pt x="52020" y="99710"/>
                    <a:pt x="59399" y="80166"/>
                    <a:pt x="57759" y="96453"/>
                  </a:cubicBezTo>
                  <a:cubicBezTo>
                    <a:pt x="55299" y="111111"/>
                    <a:pt x="47100" y="134727"/>
                    <a:pt x="52839" y="146942"/>
                  </a:cubicBezTo>
                  <a:cubicBezTo>
                    <a:pt x="55299" y="151014"/>
                    <a:pt x="55299" y="151014"/>
                    <a:pt x="55299" y="151014"/>
                  </a:cubicBezTo>
                  <a:cubicBezTo>
                    <a:pt x="66778" y="178701"/>
                    <a:pt x="98755" y="176258"/>
                    <a:pt x="140571" y="174630"/>
                  </a:cubicBezTo>
                  <a:cubicBezTo>
                    <a:pt x="159429" y="173001"/>
                    <a:pt x="185667" y="183587"/>
                    <a:pt x="194686" y="203131"/>
                  </a:cubicBezTo>
                  <a:cubicBezTo>
                    <a:pt x="211084" y="239777"/>
                    <a:pt x="151230" y="218604"/>
                    <a:pt x="170088" y="259321"/>
                  </a:cubicBezTo>
                  <a:cubicBezTo>
                    <a:pt x="170908" y="293523"/>
                    <a:pt x="117613" y="291080"/>
                    <a:pt x="120893" y="300037"/>
                  </a:cubicBezTo>
                  <a:cubicBezTo>
                    <a:pt x="124173" y="312253"/>
                    <a:pt x="95475" y="326096"/>
                    <a:pt x="116793" y="265021"/>
                  </a:cubicBezTo>
                  <a:cubicBezTo>
                    <a:pt x="127452" y="235705"/>
                    <a:pt x="98755" y="200688"/>
                    <a:pt x="54479" y="185216"/>
                  </a:cubicBezTo>
                  <a:cubicBezTo>
                    <a:pt x="10204" y="169744"/>
                    <a:pt x="47100" y="113554"/>
                    <a:pt x="6104" y="76095"/>
                  </a:cubicBezTo>
                  <a:cubicBezTo>
                    <a:pt x="-3325" y="59808"/>
                    <a:pt x="-865" y="55125"/>
                    <a:pt x="6924" y="58077"/>
                  </a:cubicBezTo>
                  <a:close/>
                  <a:moveTo>
                    <a:pt x="151115" y="50122"/>
                  </a:moveTo>
                  <a:cubicBezTo>
                    <a:pt x="173724" y="43359"/>
                    <a:pt x="228177" y="86115"/>
                    <a:pt x="246010" y="108679"/>
                  </a:cubicBezTo>
                  <a:cubicBezTo>
                    <a:pt x="210956" y="98833"/>
                    <a:pt x="191391" y="89808"/>
                    <a:pt x="159598" y="130833"/>
                  </a:cubicBezTo>
                  <a:cubicBezTo>
                    <a:pt x="135448" y="76064"/>
                    <a:pt x="137549" y="54180"/>
                    <a:pt x="151115" y="50122"/>
                  </a:cubicBezTo>
                  <a:close/>
                  <a:moveTo>
                    <a:pt x="61790" y="5421"/>
                  </a:moveTo>
                  <a:cubicBezTo>
                    <a:pt x="31619" y="57023"/>
                    <a:pt x="134364" y="73405"/>
                    <a:pt x="153934" y="150399"/>
                  </a:cubicBezTo>
                  <a:cubicBezTo>
                    <a:pt x="4709" y="159409"/>
                    <a:pt x="88699" y="134837"/>
                    <a:pt x="76468" y="75862"/>
                  </a:cubicBezTo>
                  <a:cubicBezTo>
                    <a:pt x="68313" y="57023"/>
                    <a:pt x="46296" y="70129"/>
                    <a:pt x="36511" y="48014"/>
                  </a:cubicBezTo>
                  <a:cubicBezTo>
                    <a:pt x="32434" y="38185"/>
                    <a:pt x="57713" y="7878"/>
                    <a:pt x="61790" y="5421"/>
                  </a:cubicBezTo>
                  <a:close/>
                  <a:moveTo>
                    <a:pt x="109254" y="10"/>
                  </a:moveTo>
                  <a:cubicBezTo>
                    <a:pt x="145631" y="-640"/>
                    <a:pt x="208810" y="29860"/>
                    <a:pt x="219021" y="68921"/>
                  </a:cubicBezTo>
                  <a:cubicBezTo>
                    <a:pt x="215754" y="55935"/>
                    <a:pt x="73618" y="-39029"/>
                    <a:pt x="120180" y="64863"/>
                  </a:cubicBezTo>
                  <a:cubicBezTo>
                    <a:pt x="108744" y="54311"/>
                    <a:pt x="95674" y="49441"/>
                    <a:pt x="89956" y="39701"/>
                  </a:cubicBezTo>
                  <a:cubicBezTo>
                    <a:pt x="75252" y="12004"/>
                    <a:pt x="87428" y="400"/>
                    <a:pt x="109254" y="10"/>
                  </a:cubicBezTo>
                  <a:close/>
                </a:path>
              </a:pathLst>
            </a:custGeom>
            <a:solidFill>
              <a:srgbClr val="E9749D"/>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grpSp>
      <p:sp>
        <p:nvSpPr>
          <p:cNvPr id="14365" name="文本框 13341"/>
          <p:cNvSpPr txBox="1"/>
          <p:nvPr/>
        </p:nvSpPr>
        <p:spPr>
          <a:xfrm rot="-480000">
            <a:off x="2032000" y="2841625"/>
            <a:ext cx="4760913" cy="304800"/>
          </a:xfrm>
          <a:prstGeom prst="rect">
            <a:avLst/>
          </a:prstGeom>
          <a:noFill/>
          <a:ln w="9525">
            <a:noFill/>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zh-CN" altLang="en-US" sz="1400" b="1">
                <a:solidFill>
                  <a:schemeClr val="bg2"/>
                </a:solidFill>
                <a:latin typeface="宋体" panose="02010600030101010101" pitchFamily="2" charset="-122"/>
                <a:ea typeface="宋体" panose="02010600030101010101" pitchFamily="2" charset="-122"/>
                <a:sym typeface="宋体" panose="02010600030101010101" pitchFamily="2" charset="-122"/>
              </a:rPr>
              <a:t>用语言表达对孩子感受的理解才是尊重孩子。</a:t>
            </a:r>
            <a:r>
              <a:rPr lang="zh-CN" altLang="en-US" sz="1200" b="1">
                <a:latin typeface="宋体" panose="02010600030101010101" pitchFamily="2" charset="-122"/>
                <a:ea typeface="宋体" panose="02010600030101010101" pitchFamily="2" charset="-122"/>
                <a:sym typeface="宋体" panose="02010600030101010101" pitchFamily="2" charset="-122"/>
              </a:rPr>
              <a:t>”</a:t>
            </a:r>
            <a:endParaRPr lang="zh-CN" altLang="en-US">
              <a:latin typeface="Arial" pitchFamily="34" charset="0"/>
              <a:ea typeface="宋体" panose="02010600030101010101" pitchFamily="2" charset="-122"/>
            </a:endParaRPr>
          </a:p>
        </p:txBody>
      </p:sp>
      <p:sp>
        <p:nvSpPr>
          <p:cNvPr id="14366" name="文本框 13342"/>
          <p:cNvSpPr txBox="1"/>
          <p:nvPr/>
        </p:nvSpPr>
        <p:spPr>
          <a:xfrm>
            <a:off x="1528763" y="3930650"/>
            <a:ext cx="5821362" cy="2286000"/>
          </a:xfrm>
          <a:prstGeom prst="rect">
            <a:avLst/>
          </a:prstGeom>
          <a:noFill/>
          <a:ln w="9525">
            <a:noFill/>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en-US" altLang="zh-CN" sz="1600" b="1">
                <a:latin typeface="宋体" panose="02010600030101010101" pitchFamily="2" charset="-122"/>
                <a:ea typeface="宋体" panose="02010600030101010101" pitchFamily="2" charset="-122"/>
                <a:sym typeface="宋体" panose="02010600030101010101" pitchFamily="2" charset="-122"/>
              </a:rPr>
              <a:t>·</a:t>
            </a:r>
            <a:r>
              <a:rPr lang="zh-CN" altLang="en-US" sz="1600" b="1">
                <a:latin typeface="宋体" panose="02010600030101010101" pitchFamily="2" charset="-122"/>
                <a:ea typeface="宋体" panose="02010600030101010101" pitchFamily="2" charset="-122"/>
                <a:sym typeface="宋体" panose="02010600030101010101" pitchFamily="2" charset="-122"/>
              </a:rPr>
              <a:t>等一下就轮到你啦。</a:t>
            </a:r>
          </a:p>
          <a:p>
            <a:r>
              <a:rPr lang="en-US" altLang="zh-CN" sz="1600" b="1">
                <a:latin typeface="宋体" panose="02010600030101010101" pitchFamily="2" charset="-122"/>
                <a:ea typeface="宋体" panose="02010600030101010101" pitchFamily="2" charset="-122"/>
                <a:sym typeface="宋体" panose="02010600030101010101" pitchFamily="2" charset="-122"/>
              </a:rPr>
              <a:t>·</a:t>
            </a:r>
            <a:r>
              <a:rPr lang="zh-CN" altLang="en-US" sz="1600" b="1">
                <a:latin typeface="宋体" panose="02010600030101010101" pitchFamily="2" charset="-122"/>
                <a:ea typeface="宋体" panose="02010600030101010101" pitchFamily="2" charset="-122"/>
                <a:sym typeface="宋体" panose="02010600030101010101" pitchFamily="2" charset="-122"/>
              </a:rPr>
              <a:t>我知道你能换一种尊重人的说法</a:t>
            </a:r>
          </a:p>
          <a:p>
            <a:r>
              <a:rPr lang="en-US" altLang="zh-CN" sz="1600" b="1">
                <a:latin typeface="宋体" panose="02010600030101010101" pitchFamily="2" charset="-122"/>
                <a:ea typeface="宋体" panose="02010600030101010101" pitchFamily="2" charset="-122"/>
                <a:sym typeface="宋体" panose="02010600030101010101" pitchFamily="2" charset="-122"/>
              </a:rPr>
              <a:t>·</a:t>
            </a:r>
            <a:r>
              <a:rPr lang="zh-CN" altLang="en-US" sz="1600" b="1">
                <a:latin typeface="宋体" panose="02010600030101010101" pitchFamily="2" charset="-122"/>
                <a:ea typeface="宋体" panose="02010600030101010101" pitchFamily="2" charset="-122"/>
                <a:sym typeface="宋体" panose="02010600030101010101" pitchFamily="2" charset="-122"/>
              </a:rPr>
              <a:t>我很在乎你，会等到我们能相互尊重时再继续谈。</a:t>
            </a:r>
          </a:p>
          <a:p>
            <a:r>
              <a:rPr lang="en-US" altLang="zh-CN" sz="1600" b="1">
                <a:latin typeface="宋体" panose="02010600030101010101" pitchFamily="2" charset="-122"/>
                <a:ea typeface="宋体" panose="02010600030101010101" pitchFamily="2" charset="-122"/>
                <a:sym typeface="宋体" panose="02010600030101010101" pitchFamily="2" charset="-122"/>
              </a:rPr>
              <a:t>·</a:t>
            </a:r>
            <a:r>
              <a:rPr lang="zh-CN" altLang="en-US" sz="1600" b="1">
                <a:latin typeface="宋体" panose="02010600030101010101" pitchFamily="2" charset="-122"/>
                <a:ea typeface="宋体" panose="02010600030101010101" pitchFamily="2" charset="-122"/>
                <a:sym typeface="宋体" panose="02010600030101010101" pitchFamily="2" charset="-122"/>
              </a:rPr>
              <a:t>我知道你能想出一个好办法。</a:t>
            </a:r>
          </a:p>
          <a:p>
            <a:r>
              <a:rPr lang="en-US" altLang="zh-CN" sz="1600" b="1">
                <a:latin typeface="宋体" panose="02010600030101010101" pitchFamily="2" charset="-122"/>
                <a:ea typeface="宋体" panose="02010600030101010101" pitchFamily="2" charset="-122"/>
                <a:sym typeface="宋体" panose="02010600030101010101" pitchFamily="2" charset="-122"/>
              </a:rPr>
              <a:t>·</a:t>
            </a:r>
            <a:r>
              <a:rPr lang="zh-CN" altLang="en-US" sz="1600" b="1">
                <a:latin typeface="宋体" panose="02010600030101010101" pitchFamily="2" charset="-122"/>
                <a:ea typeface="宋体" panose="02010600030101010101" pitchFamily="2" charset="-122"/>
                <a:sym typeface="宋体" panose="02010600030101010101" pitchFamily="2" charset="-122"/>
              </a:rPr>
              <a:t>要做，不要说。（例如，平静地默默握住孩子的手，向孩子演示该怎么做。）</a:t>
            </a:r>
          </a:p>
          <a:p>
            <a:r>
              <a:rPr lang="en-US" altLang="zh-CN" sz="1600" b="1">
                <a:latin typeface="宋体" panose="02010600030101010101" pitchFamily="2" charset="-122"/>
                <a:ea typeface="宋体" panose="02010600030101010101" pitchFamily="2" charset="-122"/>
                <a:sym typeface="宋体" panose="02010600030101010101" pitchFamily="2" charset="-122"/>
              </a:rPr>
              <a:t>·</a:t>
            </a:r>
            <a:r>
              <a:rPr lang="zh-CN" altLang="en-US" sz="1600" b="1">
                <a:latin typeface="宋体" panose="02010600030101010101" pitchFamily="2" charset="-122"/>
                <a:ea typeface="宋体" panose="02010600030101010101" pitchFamily="2" charset="-122"/>
                <a:sym typeface="宋体" panose="02010600030101010101" pitchFamily="2" charset="-122"/>
              </a:rPr>
              <a:t>我们待会儿再说这件事。现在应该上车了。</a:t>
            </a:r>
          </a:p>
          <a:p>
            <a:r>
              <a:rPr lang="en-US" altLang="zh-CN" sz="1600" b="1">
                <a:latin typeface="宋体" panose="02010600030101010101" pitchFamily="2" charset="-122"/>
                <a:ea typeface="宋体" panose="02010600030101010101" pitchFamily="2" charset="-122"/>
                <a:sym typeface="宋体" panose="02010600030101010101" pitchFamily="2" charset="-122"/>
              </a:rPr>
              <a:t>· “</a:t>
            </a:r>
            <a:r>
              <a:rPr lang="zh-CN" altLang="en-US" sz="1600" b="1">
                <a:latin typeface="宋体" panose="02010600030101010101" pitchFamily="2" charset="-122"/>
                <a:ea typeface="宋体" panose="02010600030101010101" pitchFamily="2" charset="-122"/>
                <a:sym typeface="宋体" panose="02010600030101010101" pitchFamily="2" charset="-122"/>
              </a:rPr>
              <a:t>我们现在要离开商店，待会（或明天）再来。”</a:t>
            </a:r>
            <a:endParaRPr lang="zh-CN" altLang="en-US" sz="1600">
              <a:latin typeface="宋体" panose="02010600030101010101" pitchFamily="2" charset="-122"/>
              <a:ea typeface="宋体" panose="02010600030101010101" pitchFamily="2" charset="-122"/>
            </a:endParaRPr>
          </a:p>
          <a:p>
            <a:endParaRPr lang="zh-CN" altLang="en-US" sz="1600">
              <a:latin typeface="宋体" panose="02010600030101010101" pitchFamily="2" charset="-122"/>
              <a:ea typeface="宋体" panose="02010600030101010101" pitchFamily="2"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361" name="矩形 44"/>
          <p:cNvSpPr/>
          <p:nvPr/>
        </p:nvSpPr>
        <p:spPr>
          <a:xfrm>
            <a:off x="2659063" y="1284288"/>
            <a:ext cx="3816350" cy="615950"/>
          </a:xfrm>
          <a:prstGeom prst="rect">
            <a:avLst/>
          </a:prstGeom>
          <a:noFill/>
          <a:ln w="9525">
            <a:noFill/>
          </a:ln>
        </p:spPr>
        <p:txBody>
          <a:bodyPr lIns="0" tIns="0" rIns="0" bIns="0" anchor="t"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20000"/>
              </a:lnSpc>
            </a:pPr>
            <a:endParaRPr lang="zh-CN" altLang="en-US" sz="1600">
              <a:solidFill>
                <a:srgbClr val="4D4D4D"/>
              </a:solidFill>
              <a:latin typeface="幼圆" pitchFamily="1" charset="-122"/>
              <a:ea typeface="幼圆" pitchFamily="1" charset="-122"/>
            </a:endParaRPr>
          </a:p>
        </p:txBody>
      </p:sp>
      <p:sp>
        <p:nvSpPr>
          <p:cNvPr id="15362" name="TextBox 15"/>
          <p:cNvSpPr txBox="1"/>
          <p:nvPr/>
        </p:nvSpPr>
        <p:spPr>
          <a:xfrm>
            <a:off x="1376363" y="620713"/>
            <a:ext cx="6380162" cy="495300"/>
          </a:xfrm>
          <a:prstGeom prst="rect">
            <a:avLst/>
          </a:prstGeom>
          <a:noFill/>
          <a:ln w="9525">
            <a:noFill/>
          </a:ln>
        </p:spPr>
        <p:txBody>
          <a:bodyPr wrap="none"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r>
              <a:rPr lang="zh-CN" altLang="en-US" sz="3200" b="1">
                <a:solidFill>
                  <a:srgbClr val="C8728F"/>
                </a:solidFill>
                <a:latin typeface="华文中宋" pitchFamily="2" charset="-122"/>
                <a:ea typeface="华文中宋" pitchFamily="2" charset="-122"/>
              </a:rPr>
              <a:t>你希望帮助孩子培养哪些品格？</a:t>
            </a:r>
          </a:p>
        </p:txBody>
      </p:sp>
      <p:cxnSp>
        <p:nvCxnSpPr>
          <p:cNvPr id="15363" name="直接连接符 32"/>
          <p:cNvCxnSpPr/>
          <p:nvPr/>
        </p:nvCxnSpPr>
        <p:spPr>
          <a:xfrm>
            <a:off x="2747963" y="1204913"/>
            <a:ext cx="3635375" cy="0"/>
          </a:xfrm>
          <a:prstGeom prst="line">
            <a:avLst/>
          </a:prstGeom>
          <a:ln w="12700" cap="flat" cmpd="sng">
            <a:solidFill>
              <a:srgbClr val="C8728F"/>
            </a:solidFill>
            <a:prstDash val="solid"/>
            <a:round/>
            <a:headEnd type="none" w="med" len="med"/>
            <a:tailEnd type="none" w="med" len="med"/>
          </a:ln>
        </p:spPr>
      </p:cxnSp>
      <p:sp>
        <p:nvSpPr>
          <p:cNvPr id="15364" name="文本框 14340"/>
          <p:cNvSpPr txBox="1"/>
          <p:nvPr/>
        </p:nvSpPr>
        <p:spPr>
          <a:xfrm>
            <a:off x="2016125" y="1900238"/>
            <a:ext cx="5467350" cy="3749675"/>
          </a:xfrm>
          <a:prstGeom prst="rect">
            <a:avLst/>
          </a:prstGeom>
          <a:noFill/>
          <a:ln w="9525">
            <a:noFill/>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indent="152400"/>
            <a:r>
              <a:rPr lang="zh-CN" altLang="en-US" sz="2400" b="1">
                <a:solidFill>
                  <a:schemeClr val="tx2"/>
                </a:solidFill>
                <a:latin typeface="宋体" panose="02010600030101010101" pitchFamily="2" charset="-122"/>
                <a:ea typeface="宋体" panose="02010600030101010101" pitchFamily="2" charset="-122"/>
                <a:sym typeface="宋体" panose="02010600030101010101" pitchFamily="2" charset="-122"/>
              </a:rPr>
              <a:t>正面的自我概念    好学</a:t>
            </a:r>
          </a:p>
          <a:p>
            <a:pPr indent="152400"/>
            <a:r>
              <a:rPr lang="zh-CN" altLang="en-US" sz="2400" b="1">
                <a:solidFill>
                  <a:schemeClr val="tx2"/>
                </a:solidFill>
                <a:latin typeface="宋体" panose="02010600030101010101" pitchFamily="2" charset="-122"/>
                <a:ea typeface="宋体" panose="02010600030101010101" pitchFamily="2" charset="-122"/>
                <a:sym typeface="宋体" panose="02010600030101010101" pitchFamily="2" charset="-122"/>
              </a:rPr>
              <a:t>责任感            礼貌</a:t>
            </a:r>
          </a:p>
          <a:p>
            <a:pPr indent="152400"/>
            <a:r>
              <a:rPr lang="zh-CN" altLang="en-US" sz="2400" b="1">
                <a:solidFill>
                  <a:schemeClr val="tx2"/>
                </a:solidFill>
                <a:latin typeface="宋体" panose="02010600030101010101" pitchFamily="2" charset="-122"/>
                <a:ea typeface="宋体" panose="02010600030101010101" pitchFamily="2" charset="-122"/>
                <a:sym typeface="宋体" panose="02010600030101010101" pitchFamily="2" charset="-122"/>
              </a:rPr>
              <a:t>自律              合作</a:t>
            </a:r>
          </a:p>
          <a:p>
            <a:pPr indent="152400"/>
            <a:r>
              <a:rPr lang="zh-CN" altLang="en-US" sz="2400" b="1">
                <a:solidFill>
                  <a:schemeClr val="tx2"/>
                </a:solidFill>
                <a:latin typeface="宋体" panose="02010600030101010101" pitchFamily="2" charset="-122"/>
                <a:ea typeface="宋体" panose="02010600030101010101" pitchFamily="2" charset="-122"/>
                <a:sym typeface="宋体" panose="02010600030101010101" pitchFamily="2" charset="-122"/>
              </a:rPr>
              <a:t>开放的思维        善于客观地思考</a:t>
            </a:r>
          </a:p>
          <a:p>
            <a:pPr indent="152400"/>
            <a:r>
              <a:rPr lang="zh-CN" altLang="en-US" sz="2400" b="1">
                <a:solidFill>
                  <a:schemeClr val="tx2"/>
                </a:solidFill>
                <a:latin typeface="宋体" panose="02010600030101010101" pitchFamily="2" charset="-122"/>
                <a:ea typeface="宋体" panose="02010600030101010101" pitchFamily="2" charset="-122"/>
                <a:sym typeface="宋体" panose="02010600030101010101" pitchFamily="2" charset="-122"/>
              </a:rPr>
              <a:t>尊重自己和他人    同情心</a:t>
            </a:r>
          </a:p>
          <a:p>
            <a:pPr indent="152400"/>
            <a:r>
              <a:rPr lang="zh-CN" altLang="en-US" sz="2400" b="1">
                <a:solidFill>
                  <a:schemeClr val="tx2"/>
                </a:solidFill>
                <a:latin typeface="宋体" panose="02010600030101010101" pitchFamily="2" charset="-122"/>
                <a:ea typeface="宋体" panose="02010600030101010101" pitchFamily="2" charset="-122"/>
                <a:sym typeface="宋体" panose="02010600030101010101" pitchFamily="2" charset="-122"/>
              </a:rPr>
              <a:t>诚实              自我控制</a:t>
            </a:r>
          </a:p>
          <a:p>
            <a:pPr indent="152400"/>
            <a:r>
              <a:rPr lang="zh-CN" altLang="en-US" sz="2400" b="1">
                <a:solidFill>
                  <a:schemeClr val="tx2"/>
                </a:solidFill>
                <a:latin typeface="宋体" panose="02010600030101010101" pitchFamily="2" charset="-122"/>
                <a:ea typeface="宋体" panose="02010600030101010101" pitchFamily="2" charset="-122"/>
                <a:sym typeface="宋体" panose="02010600030101010101" pitchFamily="2" charset="-122"/>
              </a:rPr>
              <a:t>耐心              幽默感</a:t>
            </a:r>
          </a:p>
          <a:p>
            <a:pPr indent="152400"/>
            <a:r>
              <a:rPr lang="zh-CN" altLang="en-US" sz="2400" b="1">
                <a:solidFill>
                  <a:schemeClr val="tx2"/>
                </a:solidFill>
                <a:latin typeface="宋体" panose="02010600030101010101" pitchFamily="2" charset="-122"/>
                <a:ea typeface="宋体" panose="02010600030101010101" pitchFamily="2" charset="-122"/>
                <a:sym typeface="宋体" panose="02010600030101010101" pitchFamily="2" charset="-122"/>
              </a:rPr>
              <a:t>关心他人          解决问题的能力</a:t>
            </a:r>
          </a:p>
          <a:p>
            <a:pPr indent="152400"/>
            <a:r>
              <a:rPr lang="zh-CN" altLang="en-US" sz="2400" b="1">
                <a:solidFill>
                  <a:schemeClr val="tx2"/>
                </a:solidFill>
                <a:latin typeface="宋体" panose="02010600030101010101" pitchFamily="2" charset="-122"/>
                <a:ea typeface="宋体" panose="02010600030101010101" pitchFamily="2" charset="-122"/>
                <a:sym typeface="宋体" panose="02010600030101010101" pitchFamily="2" charset="-122"/>
              </a:rPr>
              <a:t>接纳自己和他人    热爱生活</a:t>
            </a:r>
          </a:p>
          <a:p>
            <a:pPr indent="152400"/>
            <a:r>
              <a:rPr lang="zh-CN" altLang="en-US" sz="2400" b="1">
                <a:solidFill>
                  <a:schemeClr val="tx2"/>
                </a:solidFill>
                <a:latin typeface="宋体" panose="02010600030101010101" pitchFamily="2" charset="-122"/>
                <a:ea typeface="宋体" panose="02010600030101010101" pitchFamily="2" charset="-122"/>
                <a:sym typeface="宋体" panose="02010600030101010101" pitchFamily="2" charset="-122"/>
              </a:rPr>
              <a:t>智慧              正直</a:t>
            </a:r>
            <a:endParaRPr lang="zh-CN" altLang="en-US" sz="2400">
              <a:solidFill>
                <a:schemeClr val="tx2"/>
              </a:solidFill>
              <a:latin typeface="Arial" pitchFamily="34" charset="0"/>
              <a:ea typeface="宋体" panose="02010600030101010101" pitchFamily="2" charset="-122"/>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385" name="标题 1884"/>
          <p:cNvSpPr>
            <a:spLocks noGrp="1"/>
          </p:cNvSpPr>
          <p:nvPr>
            <p:ph type="title" idx="4294967295"/>
          </p:nvPr>
        </p:nvSpPr>
        <p:spPr>
          <a:xfrm>
            <a:off x="628650" y="365125"/>
            <a:ext cx="7886700" cy="1325563"/>
          </a:xfrm>
        </p:spPr>
        <p:txBody>
          <a:bodyPr wrap="square" anchor="ctr" anchorCtr="0"/>
          <a:lstStyle/>
          <a:p>
            <a:r>
              <a:rPr lang="zh-CN" altLang="en-US"/>
              <a:t>正面管教工具</a:t>
            </a:r>
          </a:p>
        </p:txBody>
      </p:sp>
      <p:sp>
        <p:nvSpPr>
          <p:cNvPr id="16386" name="任意多边形 1033"/>
          <p:cNvSpPr/>
          <p:nvPr/>
        </p:nvSpPr>
        <p:spPr>
          <a:xfrm>
            <a:off x="1522413" y="3762375"/>
            <a:ext cx="166687" cy="2425700"/>
          </a:xfrm>
          <a:custGeom>
            <a:cxnLst>
              <a:cxn ang="0">
                <a:pos x="45082" y="0"/>
              </a:cxn>
              <a:cxn ang="0">
                <a:pos x="4322" y="319239"/>
              </a:cxn>
              <a:cxn ang="0">
                <a:pos x="136794" y="782135"/>
              </a:cxn>
              <a:cxn ang="0">
                <a:pos x="157174" y="1351445"/>
              </a:cxn>
              <a:cxn ang="0">
                <a:pos x="19607" y="1936716"/>
              </a:cxn>
              <a:cxn ang="0">
                <a:pos x="24702" y="2426216"/>
              </a:cxn>
            </a:cxnLst>
            <a:rect l="0" t="0" r="0" b="0"/>
            <a:pathLst>
              <a:path w="103593" h="1447800">
                <a:moveTo>
                  <a:pt x="28093" y="0"/>
                </a:moveTo>
                <a:cubicBezTo>
                  <a:pt x="10630" y="56356"/>
                  <a:pt x="-6832" y="112713"/>
                  <a:pt x="2693" y="190500"/>
                </a:cubicBezTo>
                <a:cubicBezTo>
                  <a:pt x="12218" y="268287"/>
                  <a:pt x="69368" y="364067"/>
                  <a:pt x="85243" y="466725"/>
                </a:cubicBezTo>
                <a:cubicBezTo>
                  <a:pt x="101118" y="569383"/>
                  <a:pt x="110114" y="691621"/>
                  <a:pt x="97943" y="806450"/>
                </a:cubicBezTo>
                <a:cubicBezTo>
                  <a:pt x="85772" y="921279"/>
                  <a:pt x="25976" y="1048808"/>
                  <a:pt x="12218" y="1155700"/>
                </a:cubicBezTo>
                <a:cubicBezTo>
                  <a:pt x="-1540" y="1262592"/>
                  <a:pt x="6926" y="1355196"/>
                  <a:pt x="15393" y="1447800"/>
                </a:cubicBezTo>
              </a:path>
            </a:pathLst>
          </a:custGeom>
          <a:noFill/>
          <a:ln w="12700" cap="flat" cmpd="sng">
            <a:solidFill>
              <a:srgbClr val="FFABAB"/>
            </a:solidFill>
            <a:prstDash val="solid"/>
            <a:roun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6387" name="任意多边形 1035"/>
          <p:cNvSpPr/>
          <p:nvPr/>
        </p:nvSpPr>
        <p:spPr>
          <a:xfrm>
            <a:off x="2428875" y="4733925"/>
            <a:ext cx="177800" cy="1608138"/>
          </a:xfrm>
          <a:custGeom>
            <a:cxnLst>
              <a:cxn ang="0">
                <a:pos x="68898" y="0"/>
              </a:cxn>
              <a:cxn ang="0">
                <a:pos x="9843" y="260831"/>
              </a:cxn>
              <a:cxn ang="0">
                <a:pos x="88584" y="506897"/>
              </a:cxn>
              <a:cxn ang="0">
                <a:pos x="177168" y="851390"/>
              </a:cxn>
              <a:cxn ang="0">
                <a:pos x="63977" y="1313995"/>
              </a:cxn>
              <a:cxn ang="0">
                <a:pos x="0" y="1609275"/>
              </a:cxn>
            </a:cxnLst>
            <a:rect l="0" t="0" r="0" b="0"/>
            <a:pathLst>
              <a:path w="114419" h="1038225">
                <a:moveTo>
                  <a:pt x="44450" y="0"/>
                </a:moveTo>
                <a:cubicBezTo>
                  <a:pt x="24341" y="56885"/>
                  <a:pt x="4233" y="113771"/>
                  <a:pt x="6350" y="168275"/>
                </a:cubicBezTo>
                <a:cubicBezTo>
                  <a:pt x="8467" y="222779"/>
                  <a:pt x="39158" y="263525"/>
                  <a:pt x="57150" y="327025"/>
                </a:cubicBezTo>
                <a:cubicBezTo>
                  <a:pt x="75142" y="390525"/>
                  <a:pt x="116946" y="462492"/>
                  <a:pt x="114300" y="549275"/>
                </a:cubicBezTo>
                <a:cubicBezTo>
                  <a:pt x="111654" y="636058"/>
                  <a:pt x="60325" y="766233"/>
                  <a:pt x="41275" y="847725"/>
                </a:cubicBezTo>
                <a:cubicBezTo>
                  <a:pt x="22225" y="929217"/>
                  <a:pt x="1587" y="982663"/>
                  <a:pt x="0" y="1038225"/>
                </a:cubicBezTo>
              </a:path>
            </a:pathLst>
          </a:custGeom>
          <a:noFill/>
          <a:ln w="12700" cap="flat" cmpd="sng">
            <a:solidFill>
              <a:srgbClr val="FFABAB"/>
            </a:solidFill>
            <a:prstDash val="solid"/>
            <a:roun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6388" name="Freeform 1043"/>
          <p:cNvSpPr/>
          <p:nvPr/>
        </p:nvSpPr>
        <p:spPr>
          <a:xfrm>
            <a:off x="684213" y="2343150"/>
            <a:ext cx="1808162" cy="1460500"/>
          </a:xfrm>
          <a:custGeom>
            <a:cxnLst>
              <a:cxn ang="0">
                <a:pos x="565914" y="0"/>
              </a:cxn>
              <a:cxn ang="0">
                <a:pos x="291708" y="923753"/>
              </a:cxn>
              <a:cxn ang="0">
                <a:pos x="880958" y="1461635"/>
              </a:cxn>
              <a:cxn ang="0">
                <a:pos x="880958" y="1461635"/>
              </a:cxn>
              <a:cxn ang="0">
                <a:pos x="898461" y="1444095"/>
              </a:cxn>
              <a:cxn ang="0">
                <a:pos x="904295" y="1432402"/>
              </a:cxn>
              <a:cxn ang="0">
                <a:pos x="904295" y="1432402"/>
              </a:cxn>
              <a:cxn ang="0">
                <a:pos x="1487711" y="894521"/>
              </a:cxn>
              <a:cxn ang="0">
                <a:pos x="1196003" y="17540"/>
              </a:cxn>
              <a:cxn ang="0">
                <a:pos x="880958" y="204629"/>
              </a:cxn>
              <a:cxn ang="0">
                <a:pos x="565914" y="0"/>
              </a:cxn>
            </a:cxnLst>
            <a:rect l="0" t="0" r="0" b="0"/>
            <a:pathLst>
              <a:path w="310" h="250">
                <a:moveTo>
                  <a:pt x="97" y="0"/>
                </a:moveTo>
                <a:cubicBezTo>
                  <a:pt x="43" y="0"/>
                  <a:pt x="0" y="97"/>
                  <a:pt x="50" y="158"/>
                </a:cubicBezTo>
                <a:cubicBezTo>
                  <a:pt x="79" y="194"/>
                  <a:pt x="121" y="216"/>
                  <a:pt x="151" y="250"/>
                </a:cubicBezTo>
                <a:cubicBezTo>
                  <a:pt x="151" y="250"/>
                  <a:pt x="151" y="250"/>
                  <a:pt x="151" y="250"/>
                </a:cubicBezTo>
                <a:cubicBezTo>
                  <a:pt x="152" y="249"/>
                  <a:pt x="153" y="248"/>
                  <a:pt x="154" y="247"/>
                </a:cubicBezTo>
                <a:cubicBezTo>
                  <a:pt x="154" y="246"/>
                  <a:pt x="155" y="245"/>
                  <a:pt x="155" y="245"/>
                </a:cubicBezTo>
                <a:cubicBezTo>
                  <a:pt x="155" y="245"/>
                  <a:pt x="155" y="245"/>
                  <a:pt x="155" y="245"/>
                </a:cubicBezTo>
                <a:cubicBezTo>
                  <a:pt x="185" y="211"/>
                  <a:pt x="225" y="187"/>
                  <a:pt x="255" y="153"/>
                </a:cubicBezTo>
                <a:cubicBezTo>
                  <a:pt x="310" y="91"/>
                  <a:pt x="261" y="3"/>
                  <a:pt x="205" y="3"/>
                </a:cubicBezTo>
                <a:cubicBezTo>
                  <a:pt x="186" y="3"/>
                  <a:pt x="168" y="12"/>
                  <a:pt x="151" y="35"/>
                </a:cubicBezTo>
                <a:cubicBezTo>
                  <a:pt x="134" y="10"/>
                  <a:pt x="115" y="0"/>
                  <a:pt x="97" y="0"/>
                </a:cubicBezTo>
              </a:path>
            </a:pathLst>
          </a:custGeom>
          <a:solidFill>
            <a:srgbClr val="FF7D9C"/>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6389" name="任意多边形 1037"/>
          <p:cNvSpPr/>
          <p:nvPr/>
        </p:nvSpPr>
        <p:spPr>
          <a:xfrm>
            <a:off x="3294063" y="3967163"/>
            <a:ext cx="222250" cy="1974850"/>
          </a:xfrm>
          <a:custGeom>
            <a:cxnLst>
              <a:cxn ang="0">
                <a:pos x="98595" y="0"/>
              </a:cxn>
              <a:cxn ang="0">
                <a:pos x="197190" y="212290"/>
              </a:cxn>
              <a:cxn ang="0">
                <a:pos x="204774" y="456424"/>
              </a:cxn>
              <a:cxn ang="0">
                <a:pos x="0" y="875697"/>
              </a:cxn>
              <a:cxn ang="0">
                <a:pos x="204774" y="1432959"/>
              </a:cxn>
              <a:cxn ang="0">
                <a:pos x="174437" y="1974299"/>
              </a:cxn>
            </a:cxnLst>
            <a:rect l="0" t="0" r="0" b="0"/>
            <a:pathLst>
              <a:path w="92720" h="1181100">
                <a:moveTo>
                  <a:pt x="41275" y="0"/>
                </a:moveTo>
                <a:cubicBezTo>
                  <a:pt x="58208" y="40746"/>
                  <a:pt x="75142" y="81492"/>
                  <a:pt x="82550" y="127000"/>
                </a:cubicBezTo>
                <a:cubicBezTo>
                  <a:pt x="89958" y="172508"/>
                  <a:pt x="99483" y="206904"/>
                  <a:pt x="85725" y="273050"/>
                </a:cubicBezTo>
                <a:cubicBezTo>
                  <a:pt x="71967" y="339196"/>
                  <a:pt x="0" y="426508"/>
                  <a:pt x="0" y="523875"/>
                </a:cubicBezTo>
                <a:cubicBezTo>
                  <a:pt x="0" y="621242"/>
                  <a:pt x="73554" y="747713"/>
                  <a:pt x="85725" y="857250"/>
                </a:cubicBezTo>
                <a:cubicBezTo>
                  <a:pt x="97896" y="966787"/>
                  <a:pt x="85460" y="1073943"/>
                  <a:pt x="73025" y="1181100"/>
                </a:cubicBezTo>
              </a:path>
            </a:pathLst>
          </a:custGeom>
          <a:noFill/>
          <a:ln w="12700" cap="flat" cmpd="sng">
            <a:solidFill>
              <a:srgbClr val="FFABAB"/>
            </a:solidFill>
            <a:prstDash val="solid"/>
            <a:roun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6390" name="Freeform 1044"/>
          <p:cNvSpPr/>
          <p:nvPr/>
        </p:nvSpPr>
        <p:spPr>
          <a:xfrm>
            <a:off x="2606675" y="2733675"/>
            <a:ext cx="1695450" cy="1373188"/>
          </a:xfrm>
          <a:custGeom>
            <a:cxnLst>
              <a:cxn ang="0">
                <a:pos x="529117" y="0"/>
              </a:cxn>
              <a:cxn ang="0">
                <a:pos x="271342" y="869845"/>
              </a:cxn>
              <a:cxn ang="0">
                <a:pos x="820809" y="1372724"/>
              </a:cxn>
              <a:cxn ang="0">
                <a:pos x="827593" y="1372724"/>
              </a:cxn>
              <a:cxn ang="0">
                <a:pos x="827593" y="1365928"/>
              </a:cxn>
              <a:cxn ang="0">
                <a:pos x="827593" y="1365928"/>
              </a:cxn>
              <a:cxn ang="0">
                <a:pos x="827593" y="1359133"/>
              </a:cxn>
              <a:cxn ang="0">
                <a:pos x="827593" y="1365928"/>
              </a:cxn>
              <a:cxn ang="0">
                <a:pos x="1397411" y="835867"/>
              </a:cxn>
              <a:cxn ang="0">
                <a:pos x="1119285" y="13591"/>
              </a:cxn>
              <a:cxn ang="0">
                <a:pos x="827593" y="190279"/>
              </a:cxn>
              <a:cxn ang="0">
                <a:pos x="529117" y="0"/>
              </a:cxn>
            </a:cxnLst>
            <a:rect l="0" t="0" r="0" b="0"/>
            <a:pathLst>
              <a:path w="250" h="201">
                <a:moveTo>
                  <a:pt x="78" y="0"/>
                </a:moveTo>
                <a:cubicBezTo>
                  <a:pt x="34" y="0"/>
                  <a:pt x="0" y="78"/>
                  <a:pt x="40" y="128"/>
                </a:cubicBezTo>
                <a:cubicBezTo>
                  <a:pt x="64" y="156"/>
                  <a:pt x="97" y="174"/>
                  <a:pt x="121" y="202"/>
                </a:cubicBezTo>
                <a:cubicBezTo>
                  <a:pt x="122" y="202"/>
                  <a:pt x="122" y="202"/>
                  <a:pt x="122" y="202"/>
                </a:cubicBezTo>
                <a:cubicBezTo>
                  <a:pt x="122" y="202"/>
                  <a:pt x="122" y="201"/>
                  <a:pt x="122" y="201"/>
                </a:cubicBezTo>
                <a:cubicBezTo>
                  <a:pt x="122" y="201"/>
                  <a:pt x="122" y="201"/>
                  <a:pt x="122" y="201"/>
                </a:cubicBezTo>
                <a:cubicBezTo>
                  <a:pt x="122" y="200"/>
                  <a:pt x="122" y="200"/>
                  <a:pt x="122" y="200"/>
                </a:cubicBezTo>
                <a:cubicBezTo>
                  <a:pt x="122" y="200"/>
                  <a:pt x="122" y="200"/>
                  <a:pt x="122" y="201"/>
                </a:cubicBezTo>
                <a:cubicBezTo>
                  <a:pt x="147" y="171"/>
                  <a:pt x="181" y="152"/>
                  <a:pt x="206" y="123"/>
                </a:cubicBezTo>
                <a:cubicBezTo>
                  <a:pt x="250" y="73"/>
                  <a:pt x="210" y="2"/>
                  <a:pt x="165" y="2"/>
                </a:cubicBezTo>
                <a:cubicBezTo>
                  <a:pt x="150" y="2"/>
                  <a:pt x="135" y="10"/>
                  <a:pt x="122" y="28"/>
                </a:cubicBezTo>
                <a:cubicBezTo>
                  <a:pt x="108" y="8"/>
                  <a:pt x="93" y="0"/>
                  <a:pt x="78" y="0"/>
                </a:cubicBezTo>
              </a:path>
            </a:pathLst>
          </a:custGeom>
          <a:solidFill>
            <a:srgbClr val="FF7D9C"/>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6391" name="Freeform 1047"/>
          <p:cNvSpPr/>
          <p:nvPr/>
        </p:nvSpPr>
        <p:spPr>
          <a:xfrm>
            <a:off x="1781175" y="4443413"/>
            <a:ext cx="4763" cy="12700"/>
          </a:xfrm>
          <a:custGeom>
            <a:cxnLst>
              <a:cxn ang="0">
                <a:pos x="4921" y="0"/>
              </a:cxn>
              <a:cxn ang="0">
                <a:pos x="0" y="12304"/>
              </a:cxn>
              <a:cxn ang="0">
                <a:pos x="4921" y="0"/>
              </a:cxn>
              <a:cxn ang="0">
                <a:pos x="4921" y="0"/>
              </a:cxn>
            </a:cxnLst>
            <a:rect l="0" t="0" r="0" b="0"/>
            <a:pathLst>
              <a:path w="1" h="2">
                <a:moveTo>
                  <a:pt x="1" y="0"/>
                </a:moveTo>
                <a:cubicBezTo>
                  <a:pt x="1" y="0"/>
                  <a:pt x="0" y="1"/>
                  <a:pt x="0" y="2"/>
                </a:cubicBezTo>
                <a:cubicBezTo>
                  <a:pt x="0" y="1"/>
                  <a:pt x="1" y="1"/>
                  <a:pt x="1" y="0"/>
                </a:cubicBezTo>
                <a:cubicBezTo>
                  <a:pt x="1" y="0"/>
                  <a:pt x="1" y="0"/>
                  <a:pt x="1" y="0"/>
                </a:cubicBezTo>
              </a:path>
            </a:pathLst>
          </a:custGeom>
          <a:solidFill>
            <a:srgbClr val="EE1696"/>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6392" name="Freeform 1050"/>
          <p:cNvSpPr/>
          <p:nvPr/>
        </p:nvSpPr>
        <p:spPr>
          <a:xfrm>
            <a:off x="1828800" y="3706813"/>
            <a:ext cx="1341438" cy="1085850"/>
          </a:xfrm>
          <a:custGeom>
            <a:cxnLst>
              <a:cxn ang="0">
                <a:pos x="419811" y="0"/>
              </a:cxn>
              <a:cxn ang="0">
                <a:pos x="215736" y="688431"/>
              </a:cxn>
              <a:cxn ang="0">
                <a:pos x="653039" y="1085154"/>
              </a:cxn>
              <a:cxn ang="0">
                <a:pos x="653039" y="1085154"/>
              </a:cxn>
              <a:cxn ang="0">
                <a:pos x="653039" y="1085154"/>
              </a:cxn>
              <a:cxn ang="0">
                <a:pos x="1107835" y="665094"/>
              </a:cxn>
              <a:cxn ang="0">
                <a:pos x="886268" y="11668"/>
              </a:cxn>
              <a:cxn ang="0">
                <a:pos x="653039" y="151688"/>
              </a:cxn>
              <a:cxn ang="0">
                <a:pos x="419811" y="0"/>
              </a:cxn>
            </a:cxnLst>
            <a:rect l="0" t="0" r="0" b="0"/>
            <a:pathLst>
              <a:path w="230" h="186">
                <a:moveTo>
                  <a:pt x="72" y="0"/>
                </a:moveTo>
                <a:cubicBezTo>
                  <a:pt x="31" y="0"/>
                  <a:pt x="0" y="72"/>
                  <a:pt x="37" y="118"/>
                </a:cubicBezTo>
                <a:cubicBezTo>
                  <a:pt x="59" y="144"/>
                  <a:pt x="89" y="161"/>
                  <a:pt x="112" y="186"/>
                </a:cubicBezTo>
                <a:cubicBezTo>
                  <a:pt x="112" y="186"/>
                  <a:pt x="112" y="186"/>
                  <a:pt x="112" y="186"/>
                </a:cubicBezTo>
                <a:cubicBezTo>
                  <a:pt x="112" y="186"/>
                  <a:pt x="112" y="186"/>
                  <a:pt x="112" y="186"/>
                </a:cubicBezTo>
                <a:cubicBezTo>
                  <a:pt x="135" y="158"/>
                  <a:pt x="166" y="140"/>
                  <a:pt x="190" y="114"/>
                </a:cubicBezTo>
                <a:cubicBezTo>
                  <a:pt x="230" y="67"/>
                  <a:pt x="194" y="2"/>
                  <a:pt x="152" y="2"/>
                </a:cubicBezTo>
                <a:cubicBezTo>
                  <a:pt x="138" y="2"/>
                  <a:pt x="124" y="9"/>
                  <a:pt x="112" y="26"/>
                </a:cubicBezTo>
                <a:cubicBezTo>
                  <a:pt x="99" y="8"/>
                  <a:pt x="85" y="0"/>
                  <a:pt x="72" y="0"/>
                </a:cubicBezTo>
              </a:path>
            </a:pathLst>
          </a:custGeom>
          <a:solidFill>
            <a:srgbClr val="FF7D9C"/>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6393" name="Freeform 1051"/>
          <p:cNvSpPr/>
          <p:nvPr/>
        </p:nvSpPr>
        <p:spPr>
          <a:xfrm flipH="1">
            <a:off x="2492375" y="5307013"/>
            <a:ext cx="0" cy="0"/>
          </a:xfrm>
          <a:custGeom>
            <a:cxnLst>
              <a:cxn ang="0">
                <a:pos x="0" y="0"/>
              </a:cxn>
              <a:cxn ang="0">
                <a:pos x="0" y="0"/>
              </a:cxn>
              <a:cxn ang="0">
                <a:pos x="0" y="0"/>
              </a:cxn>
              <a:cxn ang="0">
                <a:pos x="0" y="0"/>
              </a:cxn>
              <a:cxn ang="0">
                <a:pos x="0" y="0"/>
              </a:cxn>
              <a:cxn ang="0">
                <a:pos x="0" y="0"/>
              </a:cxn>
            </a:cxnLst>
            <a:rect l="0" t="0" r="0" b="0"/>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F489AC"/>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6394" name="任意多边形 1036"/>
          <p:cNvSpPr/>
          <p:nvPr/>
        </p:nvSpPr>
        <p:spPr>
          <a:xfrm>
            <a:off x="4051300" y="5010150"/>
            <a:ext cx="207963" cy="1177925"/>
          </a:xfrm>
          <a:custGeom>
            <a:cxnLst>
              <a:cxn ang="0">
                <a:pos x="129865" y="0"/>
              </a:cxn>
              <a:cxn ang="0">
                <a:pos x="207312" y="238245"/>
              </a:cxn>
              <a:cxn ang="0">
                <a:pos x="67274" y="496002"/>
              </a:cxn>
              <a:cxn ang="0">
                <a:pos x="56" y="726908"/>
              </a:cxn>
              <a:cxn ang="0">
                <a:pos x="56071" y="1006144"/>
              </a:cxn>
              <a:cxn ang="0">
                <a:pos x="84079" y="1177982"/>
              </a:cxn>
            </a:cxnLst>
            <a:rect l="0" t="0" r="0" b="0"/>
            <a:pathLst>
              <a:path w="118265" h="696489">
                <a:moveTo>
                  <a:pt x="73609" y="0"/>
                </a:moveTo>
                <a:cubicBezTo>
                  <a:pt x="93452" y="65352"/>
                  <a:pt x="123420" y="91987"/>
                  <a:pt x="117507" y="140864"/>
                </a:cubicBezTo>
                <a:cubicBezTo>
                  <a:pt x="111594" y="189741"/>
                  <a:pt x="57711" y="245110"/>
                  <a:pt x="38132" y="293264"/>
                </a:cubicBezTo>
                <a:cubicBezTo>
                  <a:pt x="18553" y="341418"/>
                  <a:pt x="1090" y="379518"/>
                  <a:pt x="32" y="429789"/>
                </a:cubicBezTo>
                <a:cubicBezTo>
                  <a:pt x="-1026" y="480060"/>
                  <a:pt x="23845" y="550439"/>
                  <a:pt x="31782" y="594889"/>
                </a:cubicBezTo>
                <a:cubicBezTo>
                  <a:pt x="39719" y="639339"/>
                  <a:pt x="43688" y="667914"/>
                  <a:pt x="47657" y="696489"/>
                </a:cubicBezTo>
              </a:path>
            </a:pathLst>
          </a:custGeom>
          <a:noFill/>
          <a:ln w="12700" cap="flat" cmpd="sng">
            <a:solidFill>
              <a:srgbClr val="FFABAB"/>
            </a:solidFill>
            <a:prstDash val="solid"/>
            <a:round/>
            <a:headEnd type="none" w="med" len="med"/>
            <a:tailEnd type="none" w="med" len="med"/>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6395" name="Freeform 1052"/>
          <p:cNvSpPr/>
          <p:nvPr/>
        </p:nvSpPr>
        <p:spPr>
          <a:xfrm>
            <a:off x="3619500" y="4106863"/>
            <a:ext cx="1187450" cy="962025"/>
          </a:xfrm>
          <a:custGeom>
            <a:cxnLst>
              <a:cxn ang="0">
                <a:pos x="371926" y="0"/>
              </a:cxn>
              <a:cxn ang="0">
                <a:pos x="190499" y="608629"/>
              </a:cxn>
              <a:cxn ang="0">
                <a:pos x="580567" y="962906"/>
              </a:cxn>
              <a:cxn ang="0">
                <a:pos x="580567" y="962906"/>
              </a:cxn>
              <a:cxn ang="0">
                <a:pos x="979708" y="590461"/>
              </a:cxn>
              <a:cxn ang="0">
                <a:pos x="780138" y="9084"/>
              </a:cxn>
              <a:cxn ang="0">
                <a:pos x="580567" y="136260"/>
              </a:cxn>
              <a:cxn ang="0">
                <a:pos x="371926" y="0"/>
              </a:cxn>
            </a:cxnLst>
            <a:rect l="0" t="0" r="0" b="0"/>
            <a:pathLst>
              <a:path w="131" h="105">
                <a:moveTo>
                  <a:pt x="41" y="0"/>
                </a:moveTo>
                <a:cubicBezTo>
                  <a:pt x="18" y="0"/>
                  <a:pt x="0" y="41"/>
                  <a:pt x="21" y="67"/>
                </a:cubicBezTo>
                <a:cubicBezTo>
                  <a:pt x="33" y="82"/>
                  <a:pt x="51" y="91"/>
                  <a:pt x="64" y="106"/>
                </a:cubicBezTo>
                <a:cubicBezTo>
                  <a:pt x="64" y="106"/>
                  <a:pt x="64" y="106"/>
                  <a:pt x="64" y="106"/>
                </a:cubicBezTo>
                <a:cubicBezTo>
                  <a:pt x="77" y="90"/>
                  <a:pt x="94" y="80"/>
                  <a:pt x="108" y="65"/>
                </a:cubicBezTo>
                <a:cubicBezTo>
                  <a:pt x="131" y="38"/>
                  <a:pt x="110" y="1"/>
                  <a:pt x="86" y="1"/>
                </a:cubicBezTo>
                <a:cubicBezTo>
                  <a:pt x="79" y="1"/>
                  <a:pt x="71" y="5"/>
                  <a:pt x="64" y="15"/>
                </a:cubicBezTo>
                <a:cubicBezTo>
                  <a:pt x="56" y="4"/>
                  <a:pt x="48" y="0"/>
                  <a:pt x="41" y="0"/>
                </a:cubicBezTo>
              </a:path>
            </a:pathLst>
          </a:custGeom>
          <a:solidFill>
            <a:srgbClr val="FF7D9C"/>
          </a:solid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zh-CN" altLang="en-US"/>
          </a:p>
        </p:txBody>
      </p:sp>
      <p:sp>
        <p:nvSpPr>
          <p:cNvPr id="16396" name="文本框 1074"/>
          <p:cNvSpPr txBox="1"/>
          <p:nvPr/>
        </p:nvSpPr>
        <p:spPr>
          <a:xfrm>
            <a:off x="5241925" y="850900"/>
            <a:ext cx="3048000" cy="5338763"/>
          </a:xfrm>
          <a:prstGeom prst="rect">
            <a:avLst/>
          </a:prstGeom>
          <a:noFill/>
          <a:ln w="9525">
            <a:noFill/>
          </a:ln>
        </p:spPr>
        <p:txBody>
          <a:bodyPr anchor="t"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30000"/>
              </a:lnSpc>
              <a:spcBef>
                <a:spcPts val="200"/>
              </a:spcBef>
              <a:spcAft>
                <a:spcPts val="600"/>
              </a:spcAft>
            </a:pPr>
            <a:r>
              <a:rPr lang="zh-CN" altLang="en-US" sz="1600">
                <a:solidFill>
                  <a:srgbClr val="333333"/>
                </a:solidFill>
                <a:latin typeface="幼圆" pitchFamily="1" charset="-122"/>
                <a:ea typeface="幼圆" pitchFamily="1" charset="-122"/>
              </a:rPr>
              <a:t>1．废除惩罚</a:t>
            </a:r>
          </a:p>
          <a:p>
            <a:pPr algn="just">
              <a:lnSpc>
                <a:spcPct val="130000"/>
              </a:lnSpc>
              <a:spcBef>
                <a:spcPts val="200"/>
              </a:spcBef>
              <a:spcAft>
                <a:spcPts val="600"/>
              </a:spcAft>
            </a:pPr>
            <a:r>
              <a:rPr lang="zh-CN" altLang="en-US" sz="1600">
                <a:solidFill>
                  <a:srgbClr val="333333"/>
                </a:solidFill>
                <a:latin typeface="幼圆" pitchFamily="1" charset="-122"/>
                <a:ea typeface="幼圆" pitchFamily="1" charset="-122"/>
              </a:rPr>
              <a:t>2．废除娇纵</a:t>
            </a:r>
          </a:p>
          <a:p>
            <a:pPr algn="just">
              <a:lnSpc>
                <a:spcPct val="130000"/>
              </a:lnSpc>
              <a:spcBef>
                <a:spcPts val="200"/>
              </a:spcBef>
              <a:spcAft>
                <a:spcPts val="600"/>
              </a:spcAft>
            </a:pPr>
            <a:r>
              <a:rPr lang="zh-CN" altLang="en-US" sz="1600">
                <a:solidFill>
                  <a:srgbClr val="333333"/>
                </a:solidFill>
                <a:latin typeface="幼圆" pitchFamily="1" charset="-122"/>
                <a:ea typeface="幼圆" pitchFamily="1" charset="-122"/>
              </a:rPr>
              <a:t>3．和善而坚定</a:t>
            </a:r>
          </a:p>
          <a:p>
            <a:pPr algn="just">
              <a:lnSpc>
                <a:spcPct val="130000"/>
              </a:lnSpc>
              <a:spcBef>
                <a:spcPts val="200"/>
              </a:spcBef>
              <a:spcAft>
                <a:spcPts val="600"/>
              </a:spcAft>
            </a:pPr>
            <a:r>
              <a:rPr lang="zh-CN" altLang="en-US" sz="1600">
                <a:solidFill>
                  <a:srgbClr val="333333"/>
                </a:solidFill>
                <a:latin typeface="幼圆" pitchFamily="1" charset="-122"/>
                <a:ea typeface="幼圆" pitchFamily="1" charset="-122"/>
              </a:rPr>
              <a:t>4．给孩子培养“七项重要的感知力和技能”的机会</a:t>
            </a:r>
          </a:p>
          <a:p>
            <a:pPr algn="just">
              <a:lnSpc>
                <a:spcPct val="130000"/>
              </a:lnSpc>
              <a:spcBef>
                <a:spcPts val="200"/>
              </a:spcBef>
              <a:spcAft>
                <a:spcPts val="600"/>
              </a:spcAft>
            </a:pPr>
            <a:r>
              <a:rPr lang="zh-CN" altLang="en-US" sz="1600">
                <a:solidFill>
                  <a:srgbClr val="333333"/>
                </a:solidFill>
                <a:latin typeface="幼圆" pitchFamily="1" charset="-122"/>
                <a:ea typeface="幼圆" pitchFamily="1" charset="-122"/>
              </a:rPr>
              <a:t>5．当心是什么在起作用（惩罚带来长期负面的效果）</a:t>
            </a:r>
          </a:p>
          <a:p>
            <a:pPr algn="just">
              <a:lnSpc>
                <a:spcPct val="130000"/>
              </a:lnSpc>
              <a:spcBef>
                <a:spcPts val="200"/>
              </a:spcBef>
              <a:spcAft>
                <a:spcPts val="600"/>
              </a:spcAft>
            </a:pPr>
            <a:r>
              <a:rPr lang="zh-CN" altLang="en-US" sz="1600">
                <a:solidFill>
                  <a:srgbClr val="333333"/>
                </a:solidFill>
                <a:latin typeface="幼圆" pitchFamily="1" charset="-122"/>
                <a:ea typeface="幼圆" pitchFamily="1" charset="-122"/>
              </a:rPr>
              <a:t>6．放弃荒诞的观念——“若想让孩子做得好就要先让他感觉糟”</a:t>
            </a:r>
          </a:p>
          <a:p>
            <a:pPr algn="just">
              <a:lnSpc>
                <a:spcPct val="130000"/>
              </a:lnSpc>
              <a:spcBef>
                <a:spcPts val="200"/>
              </a:spcBef>
              <a:spcAft>
                <a:spcPts val="600"/>
              </a:spcAft>
            </a:pPr>
            <a:r>
              <a:rPr lang="zh-CN" altLang="en-US" sz="1600">
                <a:solidFill>
                  <a:srgbClr val="333333"/>
                </a:solidFill>
                <a:latin typeface="幼圆" pitchFamily="1" charset="-122"/>
                <a:ea typeface="幼圆" pitchFamily="1" charset="-122"/>
              </a:rPr>
              <a:t>7．让孩子参与到设立限制中来</a:t>
            </a:r>
          </a:p>
          <a:p>
            <a:pPr algn="just">
              <a:lnSpc>
                <a:spcPct val="130000"/>
              </a:lnSpc>
              <a:spcBef>
                <a:spcPts val="200"/>
              </a:spcBef>
              <a:spcAft>
                <a:spcPts val="600"/>
              </a:spcAft>
            </a:pPr>
            <a:r>
              <a:rPr lang="zh-CN" altLang="en-US" sz="1600">
                <a:solidFill>
                  <a:srgbClr val="333333"/>
                </a:solidFill>
                <a:latin typeface="幼圆" pitchFamily="1" charset="-122"/>
                <a:ea typeface="幼圆" pitchFamily="1" charset="-122"/>
              </a:rPr>
              <a:t>8．问启发式的问题</a:t>
            </a:r>
          </a:p>
          <a:p>
            <a:pPr algn="just">
              <a:lnSpc>
                <a:spcPct val="130000"/>
              </a:lnSpc>
              <a:spcBef>
                <a:spcPts val="200"/>
              </a:spcBef>
              <a:spcAft>
                <a:spcPts val="600"/>
              </a:spcAft>
            </a:pPr>
            <a:r>
              <a:rPr lang="zh-CN" altLang="en-US" sz="1600">
                <a:solidFill>
                  <a:srgbClr val="333333"/>
                </a:solidFill>
                <a:latin typeface="幼圆" pitchFamily="1" charset="-122"/>
                <a:ea typeface="幼圆" pitchFamily="1" charset="-122"/>
              </a:rPr>
              <a:t>9．使用和善而坚定的话语</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409" name="标题 5121"/>
          <p:cNvSpPr>
            <a:spLocks noGrp="1"/>
          </p:cNvSpPr>
          <p:nvPr>
            <p:ph type="ctrTitle"/>
          </p:nvPr>
        </p:nvSpPr>
        <p:spPr/>
        <p:txBody>
          <a:bodyPr anchor="b" anchorCtr="0"/>
          <a:lstStyle/>
          <a:p>
            <a:pPr defTabSz="914400">
              <a:buClrTx/>
              <a:buSzTx/>
              <a:buFontTx/>
              <a:buNone/>
            </a:pPr>
            <a:r>
              <a:rPr lang="zh-CN" altLang="en-US" sz="6000" b="1" kern="1200" baseline="0">
                <a:solidFill>
                  <a:srgbClr val="804C1A"/>
                </a:solidFill>
                <a:latin typeface="华文琥珀" pitchFamily="2" charset="-122"/>
                <a:ea typeface="微软雅黑" panose="020b0503020204020204" pitchFamily="2" charset="-122"/>
                <a:cs typeface="+mj-cs"/>
              </a:rPr>
              <a:t>第二章 概念</a:t>
            </a:r>
          </a:p>
        </p:txBody>
      </p:sp>
      <p:sp>
        <p:nvSpPr>
          <p:cNvPr id="17410" name="副标题 5122"/>
          <p:cNvSpPr>
            <a:spLocks noGrp="1"/>
          </p:cNvSpPr>
          <p:nvPr>
            <p:ph type="subTitle" idx="1"/>
          </p:nvPr>
        </p:nvSpPr>
        <p:spPr/>
        <p:txBody>
          <a:bodyPr anchor="t" anchorCtr="0"/>
          <a:lstStyle/>
          <a:p>
            <a:pPr defTabSz="914400">
              <a:buSzPct val="70000"/>
            </a:pPr>
            <a:r>
              <a:rPr lang="zh-CN" altLang="en-US" sz="1600" kern="1200" baseline="0">
                <a:solidFill>
                  <a:srgbClr val="6C6F72"/>
                </a:solidFill>
                <a:latin typeface="幼圆" pitchFamily="1" charset="-122"/>
                <a:ea typeface="幼圆" pitchFamily="1" charset="-122"/>
                <a:cs typeface="+mn-cs"/>
              </a:rPr>
              <a:t>               </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433" name="平行四边形 2"/>
          <p:cNvSpPr/>
          <p:nvPr/>
        </p:nvSpPr>
        <p:spPr>
          <a:xfrm>
            <a:off x="4537075" y="2444750"/>
            <a:ext cx="466725" cy="396875"/>
          </a:xfrm>
          <a:prstGeom prst="parallelogram">
            <a:avLst>
              <a:gd name="adj" fmla="val 24952"/>
            </a:avLst>
          </a:prstGeom>
          <a:solidFill>
            <a:srgbClr val="27CED7"/>
          </a:solidFill>
          <a:ln w="9525">
            <a:noFill/>
          </a:ln>
        </p:spPr>
        <p:txBody>
          <a:bodyPr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10000"/>
              </a:lnSpc>
              <a:buClr>
                <a:schemeClr val="accent1"/>
              </a:buClr>
              <a:buSzPct val="70000"/>
              <a:buFont typeface="Wingdings 2" pitchFamily="2" charset="2"/>
            </a:pPr>
            <a:r>
              <a:rPr lang="en-US" altLang="zh-CN" sz="1400" b="1">
                <a:solidFill>
                  <a:srgbClr val="FFFFFF"/>
                </a:solidFill>
                <a:latin typeface="微软雅黑" panose="020b0503020204020204" pitchFamily="2" charset="-122"/>
                <a:ea typeface="微软雅黑" panose="020b0503020204020204" pitchFamily="2" charset="-122"/>
              </a:rPr>
              <a:t>01</a:t>
            </a:r>
          </a:p>
        </p:txBody>
      </p:sp>
      <p:sp>
        <p:nvSpPr>
          <p:cNvPr id="18434" name="平行四边形 4"/>
          <p:cNvSpPr/>
          <p:nvPr/>
        </p:nvSpPr>
        <p:spPr>
          <a:xfrm>
            <a:off x="4346575" y="3216275"/>
            <a:ext cx="466725" cy="396875"/>
          </a:xfrm>
          <a:prstGeom prst="parallelogram">
            <a:avLst>
              <a:gd name="adj" fmla="val 24952"/>
            </a:avLst>
          </a:prstGeom>
          <a:solidFill>
            <a:srgbClr val="27CED7"/>
          </a:solidFill>
          <a:ln w="9525">
            <a:noFill/>
          </a:ln>
        </p:spPr>
        <p:txBody>
          <a:bodyPr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10000"/>
              </a:lnSpc>
              <a:buClr>
                <a:schemeClr val="accent1"/>
              </a:buClr>
              <a:buSzPct val="70000"/>
              <a:buFont typeface="Wingdings 2" pitchFamily="2" charset="2"/>
            </a:pPr>
            <a:r>
              <a:rPr lang="en-US" altLang="zh-CN" sz="1400" b="1">
                <a:solidFill>
                  <a:srgbClr val="FFFFFF"/>
                </a:solidFill>
                <a:latin typeface="微软雅黑" panose="020b0503020204020204" pitchFamily="2" charset="-122"/>
                <a:ea typeface="微软雅黑" panose="020b0503020204020204" pitchFamily="2" charset="-122"/>
              </a:rPr>
              <a:t>02</a:t>
            </a:r>
          </a:p>
        </p:txBody>
      </p:sp>
      <p:sp>
        <p:nvSpPr>
          <p:cNvPr id="18435" name="平行四边形 5"/>
          <p:cNvSpPr/>
          <p:nvPr/>
        </p:nvSpPr>
        <p:spPr>
          <a:xfrm>
            <a:off x="4156075" y="3987800"/>
            <a:ext cx="466725" cy="396875"/>
          </a:xfrm>
          <a:prstGeom prst="parallelogram">
            <a:avLst>
              <a:gd name="adj" fmla="val 24952"/>
            </a:avLst>
          </a:prstGeom>
          <a:solidFill>
            <a:srgbClr val="27CED7"/>
          </a:solidFill>
          <a:ln w="9525">
            <a:noFill/>
          </a:ln>
        </p:spPr>
        <p:txBody>
          <a:bodyPr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10000"/>
              </a:lnSpc>
              <a:buClr>
                <a:schemeClr val="accent1"/>
              </a:buClr>
              <a:buSzPct val="70000"/>
              <a:buFont typeface="Wingdings 2" pitchFamily="2" charset="2"/>
            </a:pPr>
            <a:r>
              <a:rPr lang="en-US" altLang="zh-CN" sz="1400" b="1">
                <a:solidFill>
                  <a:srgbClr val="FFFFFF"/>
                </a:solidFill>
                <a:latin typeface="微软雅黑" panose="020b0503020204020204" pitchFamily="2" charset="-122"/>
                <a:ea typeface="微软雅黑" panose="020b0503020204020204" pitchFamily="2" charset="-122"/>
              </a:rPr>
              <a:t>03</a:t>
            </a:r>
          </a:p>
        </p:txBody>
      </p:sp>
      <p:sp>
        <p:nvSpPr>
          <p:cNvPr id="18436" name="平行四边形 7"/>
          <p:cNvSpPr/>
          <p:nvPr/>
        </p:nvSpPr>
        <p:spPr>
          <a:xfrm>
            <a:off x="3965575" y="4760913"/>
            <a:ext cx="466725" cy="395287"/>
          </a:xfrm>
          <a:prstGeom prst="parallelogram">
            <a:avLst>
              <a:gd name="adj" fmla="val 25052"/>
            </a:avLst>
          </a:prstGeom>
          <a:solidFill>
            <a:srgbClr val="27CED7"/>
          </a:solidFill>
          <a:ln w="9525">
            <a:noFill/>
          </a:ln>
        </p:spPr>
        <p:txBody>
          <a:bodyPr lIns="0" tIns="0" rIns="0" bIns="0"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ctr">
              <a:lnSpc>
                <a:spcPct val="110000"/>
              </a:lnSpc>
              <a:buClr>
                <a:schemeClr val="accent1"/>
              </a:buClr>
              <a:buSzPct val="70000"/>
              <a:buFont typeface="Wingdings 2" pitchFamily="2" charset="2"/>
            </a:pPr>
            <a:r>
              <a:rPr lang="en-US" altLang="zh-CN" sz="1400" b="1">
                <a:solidFill>
                  <a:srgbClr val="FFFFFF"/>
                </a:solidFill>
                <a:latin typeface="微软雅黑" panose="020b0503020204020204" pitchFamily="2" charset="-122"/>
                <a:ea typeface="微软雅黑" panose="020b0503020204020204" pitchFamily="2" charset="-122"/>
              </a:rPr>
              <a:t>04</a:t>
            </a:r>
          </a:p>
        </p:txBody>
      </p:sp>
      <p:sp>
        <p:nvSpPr>
          <p:cNvPr id="18437" name="矩形 9"/>
          <p:cNvSpPr/>
          <p:nvPr/>
        </p:nvSpPr>
        <p:spPr>
          <a:xfrm>
            <a:off x="5003800" y="2370138"/>
            <a:ext cx="2746375" cy="600075"/>
          </a:xfrm>
          <a:prstGeom prst="rect">
            <a:avLst/>
          </a:prstGeom>
          <a:no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20000"/>
              </a:lnSpc>
              <a:buClr>
                <a:schemeClr val="accent1"/>
              </a:buClr>
              <a:buSzPct val="70000"/>
              <a:buFont typeface="Wingdings 2" pitchFamily="2" charset="2"/>
            </a:pPr>
            <a:r>
              <a:rPr lang="zh-CN" altLang="en-US" sz="1400">
                <a:solidFill>
                  <a:srgbClr val="646464"/>
                </a:solidFill>
                <a:latin typeface="微软雅黑" panose="020b0503020204020204" pitchFamily="2" charset="-122"/>
                <a:ea typeface="微软雅黑" panose="020b0503020204020204" pitchFamily="2" charset="-122"/>
              </a:rPr>
              <a:t>表达出对孩子感受的理解。</a:t>
            </a:r>
          </a:p>
          <a:p>
            <a:pPr algn="just">
              <a:lnSpc>
                <a:spcPct val="120000"/>
              </a:lnSpc>
              <a:buClr>
                <a:schemeClr val="accent1"/>
              </a:buClr>
              <a:buSzPct val="70000"/>
              <a:buFont typeface="Wingdings 2" pitchFamily="2" charset="2"/>
            </a:pPr>
            <a:endParaRPr lang="zh-CN" altLang="en-US" sz="1400">
              <a:solidFill>
                <a:srgbClr val="646464"/>
              </a:solidFill>
              <a:latin typeface="微软雅黑" panose="020b0503020204020204" pitchFamily="2" charset="-122"/>
              <a:ea typeface="微软雅黑" panose="020b0503020204020204" pitchFamily="2" charset="-122"/>
            </a:endParaRPr>
          </a:p>
        </p:txBody>
      </p:sp>
      <p:sp>
        <p:nvSpPr>
          <p:cNvPr id="18438" name="矩形 10"/>
          <p:cNvSpPr/>
          <p:nvPr/>
        </p:nvSpPr>
        <p:spPr>
          <a:xfrm>
            <a:off x="1712913" y="3095625"/>
            <a:ext cx="2603500" cy="600075"/>
          </a:xfrm>
          <a:prstGeom prst="rect">
            <a:avLst/>
          </a:prstGeom>
          <a:no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20000"/>
              </a:lnSpc>
              <a:buClr>
                <a:schemeClr val="accent1"/>
              </a:buClr>
              <a:buSzPct val="70000"/>
              <a:buFont typeface="Wingdings 2" pitchFamily="2" charset="2"/>
            </a:pPr>
            <a:r>
              <a:rPr lang="zh-CN" altLang="en-US" sz="1400">
                <a:solidFill>
                  <a:srgbClr val="646464"/>
                </a:solidFill>
                <a:latin typeface="微软雅黑" panose="020b0503020204020204" pitchFamily="2" charset="-122"/>
                <a:ea typeface="微软雅黑" panose="020b0503020204020204" pitchFamily="2" charset="-122"/>
              </a:rPr>
              <a:t>表达出对孩子的同情，但不能宽恕。</a:t>
            </a:r>
          </a:p>
        </p:txBody>
      </p:sp>
      <p:sp>
        <p:nvSpPr>
          <p:cNvPr id="18439" name="矩形 11"/>
          <p:cNvSpPr/>
          <p:nvPr/>
        </p:nvSpPr>
        <p:spPr>
          <a:xfrm>
            <a:off x="4630738" y="3924300"/>
            <a:ext cx="2746375" cy="601663"/>
          </a:xfrm>
          <a:prstGeom prst="rect">
            <a:avLst/>
          </a:prstGeom>
          <a:no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20000"/>
              </a:lnSpc>
              <a:buClr>
                <a:schemeClr val="accent1"/>
              </a:buClr>
              <a:buSzPct val="70000"/>
              <a:buFont typeface="Wingdings 2" pitchFamily="2" charset="2"/>
            </a:pPr>
            <a:r>
              <a:rPr lang="zh-CN" altLang="en-US" sz="1400">
                <a:solidFill>
                  <a:srgbClr val="646464"/>
                </a:solidFill>
                <a:latin typeface="微软雅黑" panose="020b0503020204020204" pitchFamily="2" charset="-122"/>
                <a:ea typeface="微软雅黑" panose="020b0503020204020204" pitchFamily="2" charset="-122"/>
              </a:rPr>
              <a:t>告诉孩子你的感受。</a:t>
            </a:r>
          </a:p>
        </p:txBody>
      </p:sp>
      <p:sp>
        <p:nvSpPr>
          <p:cNvPr id="18440" name="矩形 12"/>
          <p:cNvSpPr/>
          <p:nvPr/>
        </p:nvSpPr>
        <p:spPr>
          <a:xfrm>
            <a:off x="1331913" y="4676775"/>
            <a:ext cx="2601912" cy="603250"/>
          </a:xfrm>
          <a:prstGeom prst="rect">
            <a:avLst/>
          </a:prstGeom>
          <a:no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20000"/>
              </a:lnSpc>
              <a:buClr>
                <a:schemeClr val="accent1"/>
              </a:buClr>
              <a:buSzPct val="70000"/>
              <a:buFont typeface="Wingdings 2" pitchFamily="2" charset="2"/>
            </a:pPr>
            <a:r>
              <a:rPr lang="zh-CN" altLang="en-US" sz="1400">
                <a:solidFill>
                  <a:srgbClr val="646464"/>
                </a:solidFill>
                <a:latin typeface="微软雅黑" panose="020b0503020204020204" pitchFamily="2" charset="-122"/>
                <a:ea typeface="微软雅黑" panose="020b0503020204020204" pitchFamily="2" charset="-122"/>
              </a:rPr>
              <a:t>让孩子关注于解决问题。</a:t>
            </a:r>
          </a:p>
        </p:txBody>
      </p:sp>
      <p:sp>
        <p:nvSpPr>
          <p:cNvPr id="18441" name="标题 13"/>
          <p:cNvSpPr>
            <a:spLocks noGrp="1"/>
          </p:cNvSpPr>
          <p:nvPr>
            <p:ph type="title" idx="4294967295"/>
          </p:nvPr>
        </p:nvSpPr>
        <p:spPr>
          <a:xfrm>
            <a:off x="628650" y="365125"/>
            <a:ext cx="7886700" cy="1325563"/>
          </a:xfrm>
        </p:spPr>
        <p:txBody>
          <a:bodyPr wrap="square" anchor="ctr" anchorCtr="0"/>
          <a:lstStyle/>
          <a:p>
            <a:r>
              <a:rPr lang="zh-CN" altLang="en-US">
                <a:solidFill>
                  <a:srgbClr val="A6A6A6"/>
                </a:solidFill>
              </a:rPr>
              <a:t>赢得合作的四个步骤：</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0481" name="Freeform 5"/>
          <p:cNvPicPr/>
          <p:nvPr/>
        </p:nvPicPr>
        <p:blipFill>
          <a:blip r:embed="rId3"/>
          <a:stretch>
            <a:fillRect/>
          </a:stretch>
        </p:blipFill>
        <p:spPr>
          <a:xfrm>
            <a:off x="2659063" y="2471738"/>
            <a:ext cx="249237" cy="1189037"/>
          </a:xfrm>
          <a:prstGeom prst="rect">
            <a:avLst/>
          </a:prstGeom>
          <a:noFill/>
          <a:ln w="9525">
            <a:noFill/>
          </a:ln>
        </p:spPr>
      </p:pic>
      <p:pic>
        <p:nvPicPr>
          <p:cNvPr id="20482" name="Freeform 9"/>
          <p:cNvPicPr/>
          <p:nvPr/>
        </p:nvPicPr>
        <p:blipFill>
          <a:blip r:embed="rId4"/>
          <a:stretch>
            <a:fillRect/>
          </a:stretch>
        </p:blipFill>
        <p:spPr>
          <a:xfrm>
            <a:off x="6143625" y="3533775"/>
            <a:ext cx="358775" cy="1176338"/>
          </a:xfrm>
          <a:prstGeom prst="rect">
            <a:avLst/>
          </a:prstGeom>
          <a:noFill/>
          <a:ln w="9525">
            <a:noFill/>
          </a:ln>
        </p:spPr>
      </p:pic>
      <p:pic>
        <p:nvPicPr>
          <p:cNvPr id="20483" name="Freeform 13"/>
          <p:cNvPicPr/>
          <p:nvPr/>
        </p:nvPicPr>
        <p:blipFill>
          <a:blip r:embed="rId5"/>
          <a:stretch>
            <a:fillRect/>
          </a:stretch>
        </p:blipFill>
        <p:spPr>
          <a:xfrm>
            <a:off x="2547938" y="4460875"/>
            <a:ext cx="360362" cy="1187450"/>
          </a:xfrm>
          <a:prstGeom prst="rect">
            <a:avLst/>
          </a:prstGeom>
          <a:noFill/>
          <a:ln w="9525">
            <a:noFill/>
          </a:ln>
        </p:spPr>
      </p:pic>
      <p:cxnSp>
        <p:nvCxnSpPr>
          <p:cNvPr id="20484" name="直接连接符 6"/>
          <p:cNvCxnSpPr/>
          <p:nvPr/>
        </p:nvCxnSpPr>
        <p:spPr>
          <a:xfrm>
            <a:off x="2908300" y="3187700"/>
            <a:ext cx="2908300" cy="0"/>
          </a:xfrm>
          <a:prstGeom prst="line">
            <a:avLst/>
          </a:prstGeom>
          <a:ln w="6350" cap="flat" cmpd="sng">
            <a:solidFill>
              <a:srgbClr val="F4E5E4"/>
            </a:solidFill>
            <a:prstDash val="sysDash"/>
            <a:bevel/>
            <a:headEnd type="none" w="med" len="med"/>
            <a:tailEnd type="none" w="med" len="med"/>
          </a:ln>
        </p:spPr>
      </p:cxnSp>
      <p:cxnSp>
        <p:nvCxnSpPr>
          <p:cNvPr id="20485" name="直接连接符 8"/>
          <p:cNvCxnSpPr/>
          <p:nvPr/>
        </p:nvCxnSpPr>
        <p:spPr>
          <a:xfrm>
            <a:off x="3594100" y="4121150"/>
            <a:ext cx="2908300" cy="0"/>
          </a:xfrm>
          <a:prstGeom prst="line">
            <a:avLst/>
          </a:prstGeom>
          <a:ln w="6350" cap="flat" cmpd="sng">
            <a:solidFill>
              <a:srgbClr val="F4E5E4"/>
            </a:solidFill>
            <a:prstDash val="sysDash"/>
            <a:bevel/>
            <a:headEnd type="none" w="med" len="med"/>
            <a:tailEnd type="none" w="med" len="med"/>
          </a:ln>
        </p:spPr>
      </p:cxnSp>
      <p:cxnSp>
        <p:nvCxnSpPr>
          <p:cNvPr id="20486" name="直接连接符 9"/>
          <p:cNvCxnSpPr/>
          <p:nvPr/>
        </p:nvCxnSpPr>
        <p:spPr>
          <a:xfrm>
            <a:off x="2908300" y="5149850"/>
            <a:ext cx="2908300" cy="0"/>
          </a:xfrm>
          <a:prstGeom prst="line">
            <a:avLst/>
          </a:prstGeom>
          <a:ln w="6350" cap="flat" cmpd="sng">
            <a:solidFill>
              <a:srgbClr val="F4E5E4"/>
            </a:solidFill>
            <a:prstDash val="sysDash"/>
            <a:bevel/>
            <a:headEnd type="none" w="med" len="med"/>
            <a:tailEnd type="none" w="med" len="med"/>
          </a:ln>
        </p:spPr>
      </p:cxnSp>
      <p:sp>
        <p:nvSpPr>
          <p:cNvPr id="20487" name="矩形 10"/>
          <p:cNvSpPr/>
          <p:nvPr/>
        </p:nvSpPr>
        <p:spPr>
          <a:xfrm>
            <a:off x="2908300" y="2471738"/>
            <a:ext cx="2692400" cy="585787"/>
          </a:xfrm>
          <a:prstGeom prst="rect">
            <a:avLst/>
          </a:prstGeom>
          <a:no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30000"/>
              </a:lnSpc>
            </a:pPr>
            <a:r>
              <a:rPr lang="zh-CN" altLang="en-US" sz="1400">
                <a:solidFill>
                  <a:srgbClr val="4B4B4B"/>
                </a:solidFill>
                <a:latin typeface="微软雅黑" panose="020b0503020204020204" pitchFamily="2" charset="-122"/>
                <a:ea typeface="宋体" panose="02010600030101010101" pitchFamily="2" charset="-122"/>
              </a:rPr>
              <a:t>承认 –“啊哈！我犯了一个错误！”</a:t>
            </a:r>
          </a:p>
        </p:txBody>
      </p:sp>
      <p:sp>
        <p:nvSpPr>
          <p:cNvPr id="20488" name="矩形 12"/>
          <p:cNvSpPr/>
          <p:nvPr/>
        </p:nvSpPr>
        <p:spPr>
          <a:xfrm>
            <a:off x="3708400" y="3459163"/>
            <a:ext cx="2692400" cy="584200"/>
          </a:xfrm>
          <a:prstGeom prst="rect">
            <a:avLst/>
          </a:prstGeom>
          <a:no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30000"/>
              </a:lnSpc>
            </a:pPr>
            <a:r>
              <a:rPr lang="zh-CN" altLang="en-US" sz="1400">
                <a:solidFill>
                  <a:srgbClr val="4B4B4B"/>
                </a:solidFill>
                <a:latin typeface="微软雅黑" panose="020b0503020204020204" pitchFamily="2" charset="-122"/>
                <a:ea typeface="宋体" panose="02010600030101010101" pitchFamily="2" charset="-122"/>
              </a:rPr>
              <a:t>和好–“我向你道歉。”</a:t>
            </a:r>
          </a:p>
        </p:txBody>
      </p:sp>
      <p:sp>
        <p:nvSpPr>
          <p:cNvPr id="20489" name="矩形 13"/>
          <p:cNvSpPr/>
          <p:nvPr/>
        </p:nvSpPr>
        <p:spPr>
          <a:xfrm>
            <a:off x="2908300" y="4460875"/>
            <a:ext cx="2692400" cy="584200"/>
          </a:xfrm>
          <a:prstGeom prst="rect">
            <a:avLst/>
          </a:prstGeom>
          <a:noFill/>
          <a:ln w="9525">
            <a:noFill/>
          </a:ln>
        </p:spPr>
        <p:txBody>
          <a:bodyPr anchor="ctr"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gn="just">
              <a:lnSpc>
                <a:spcPct val="130000"/>
              </a:lnSpc>
            </a:pPr>
            <a:r>
              <a:rPr lang="zh-CN" altLang="en-US" sz="1400">
                <a:solidFill>
                  <a:srgbClr val="4B4B4B"/>
                </a:solidFill>
                <a:latin typeface="微软雅黑" panose="020b0503020204020204" pitchFamily="2" charset="-122"/>
                <a:ea typeface="宋体" panose="02010600030101010101" pitchFamily="2" charset="-122"/>
              </a:rPr>
              <a:t>解决 -    “让我们一起来解决问题。”</a:t>
            </a:r>
          </a:p>
        </p:txBody>
      </p:sp>
      <p:sp>
        <p:nvSpPr>
          <p:cNvPr id="20490" name="标题 14"/>
          <p:cNvSpPr>
            <a:spLocks noGrp="1"/>
          </p:cNvSpPr>
          <p:nvPr>
            <p:ph type="title" idx="4294967295"/>
          </p:nvPr>
        </p:nvSpPr>
        <p:spPr>
          <a:xfrm>
            <a:off x="628650" y="365125"/>
            <a:ext cx="7886700" cy="1325563"/>
          </a:xfrm>
        </p:spPr>
        <p:txBody>
          <a:bodyPr wrap="square" anchor="ctr" anchorCtr="0"/>
          <a:lstStyle/>
          <a:p>
            <a:r>
              <a:rPr lang="zh-CN" altLang="en-US"/>
              <a:t>矫正错误的三个方法</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2529" name="标题 5121"/>
          <p:cNvSpPr>
            <a:spLocks noGrp="1"/>
          </p:cNvSpPr>
          <p:nvPr>
            <p:ph type="ctrTitle"/>
          </p:nvPr>
        </p:nvSpPr>
        <p:spPr>
          <a:xfrm>
            <a:off x="364490" y="0"/>
            <a:ext cx="7478395" cy="1231265"/>
          </a:xfrm>
        </p:spPr>
        <p:txBody>
          <a:bodyPr anchor="b" anchorCtr="0"/>
          <a:lstStyle/>
          <a:p>
            <a:pPr defTabSz="914400">
              <a:buClrTx/>
              <a:buSzTx/>
              <a:buFontTx/>
              <a:buNone/>
            </a:pPr>
            <a:r>
              <a:rPr lang="zh-CN" altLang="en-US" sz="4400" b="1" kern="1200" baseline="0">
                <a:solidFill>
                  <a:srgbClr val="804C1A"/>
                </a:solidFill>
                <a:latin typeface="华文琥珀" pitchFamily="2" charset="-122"/>
                <a:ea typeface="微软雅黑" panose="020b0503020204020204" pitchFamily="2" charset="-122"/>
                <a:cs typeface="+mj-cs"/>
              </a:rPr>
              <a:t>第三章  出生顺序的重要性</a:t>
            </a:r>
          </a:p>
        </p:txBody>
      </p:sp>
      <p:sp>
        <p:nvSpPr>
          <p:cNvPr id="22530" name="副标题 5122"/>
          <p:cNvSpPr>
            <a:spLocks noGrp="1"/>
          </p:cNvSpPr>
          <p:nvPr>
            <p:ph type="subTitle" idx="1"/>
          </p:nvPr>
        </p:nvSpPr>
        <p:spPr>
          <a:xfrm>
            <a:off x="1993900" y="3181985"/>
            <a:ext cx="4219575" cy="494030"/>
          </a:xfrm>
        </p:spPr>
        <p:txBody>
          <a:bodyPr anchor="t" anchorCtr="0"/>
          <a:lstStyle/>
          <a:p>
            <a:pPr defTabSz="914400">
              <a:buSzPct val="70000"/>
            </a:pPr>
            <a:r>
              <a:rPr lang="zh-CN" altLang="en-US" sz="1600" kern="1200" baseline="0">
                <a:solidFill>
                  <a:srgbClr val="6C6F72"/>
                </a:solidFill>
                <a:latin typeface="幼圆" pitchFamily="1" charset="-122"/>
                <a:ea typeface="幼圆" pitchFamily="1" charset="-122"/>
                <a:cs typeface="+mn-cs"/>
              </a:rPr>
              <a:t>特殊教育学校教师正面管教成长小组</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553" name="标题 6145"/>
          <p:cNvSpPr>
            <a:spLocks noGrp="1"/>
          </p:cNvSpPr>
          <p:nvPr>
            <p:ph type="title"/>
          </p:nvPr>
        </p:nvSpPr>
        <p:spPr/>
        <p:txBody>
          <a:bodyPr anchor="b" anchorCtr="0"/>
          <a:lstStyle/>
          <a:p>
            <a:r>
              <a:rPr lang="zh-CN" altLang="en-US"/>
              <a:t>形容老大的词汇</a:t>
            </a:r>
          </a:p>
        </p:txBody>
      </p:sp>
      <p:sp>
        <p:nvSpPr>
          <p:cNvPr id="23554" name="文本占位符 6146"/>
          <p:cNvSpPr>
            <a:spLocks noGrp="1"/>
          </p:cNvSpPr>
          <p:nvPr>
            <p:ph idx="1"/>
          </p:nvPr>
        </p:nvSpPr>
        <p:spPr>
          <a:xfrm>
            <a:off x="419100" y="1279525"/>
            <a:ext cx="8291513" cy="5192713"/>
          </a:xfrm>
        </p:spPr>
        <p:txBody>
          <a:bodyPr anchor="t" anchorCtr="0"/>
          <a:lstStyle/>
          <a:p>
            <a:r>
              <a:rPr lang="zh-CN" altLang="en-US" sz="3200">
                <a:ea typeface="微软雅黑" panose="020b0503020204020204" pitchFamily="2" charset="-122"/>
              </a:rPr>
              <a:t>负责任         领导者       </a:t>
            </a:r>
          </a:p>
          <a:p>
            <a:r>
              <a:rPr lang="zh-CN" altLang="en-US" sz="3200">
                <a:ea typeface="微软雅黑" panose="020b0503020204020204" pitchFamily="2" charset="-122"/>
              </a:rPr>
              <a:t>专横           完美主义者    </a:t>
            </a:r>
          </a:p>
          <a:p>
            <a:r>
              <a:rPr lang="zh-CN" altLang="en-US" sz="3200">
                <a:ea typeface="微软雅黑" panose="020b0503020204020204" pitchFamily="2" charset="-122"/>
              </a:rPr>
              <a:t>挑剔           循规蹈矩</a:t>
            </a:r>
          </a:p>
          <a:p>
            <a:r>
              <a:rPr lang="zh-CN" altLang="en-US" sz="3200">
                <a:ea typeface="微软雅黑" panose="020b0503020204020204" pitchFamily="2" charset="-122"/>
              </a:rPr>
              <a:t>有条理         好胜</a:t>
            </a:r>
          </a:p>
          <a:p>
            <a:r>
              <a:rPr lang="zh-CN" altLang="en-US" sz="3200">
                <a:ea typeface="微软雅黑" panose="020b0503020204020204" pitchFamily="2" charset="-122"/>
              </a:rPr>
              <a:t>           不愿承担风险</a:t>
            </a:r>
          </a:p>
          <a:p>
            <a:r>
              <a:rPr lang="zh-CN" altLang="en-US" sz="3200">
                <a:ea typeface="微软雅黑" panose="020b0503020204020204" pitchFamily="2" charset="-122"/>
              </a:rPr>
              <a:t>保守</a:t>
            </a:r>
          </a:p>
          <a:p>
            <a:endParaRPr lang="zh-CN" altLang="en-US" sz="3200">
              <a:ea typeface="微软雅黑" panose="020b0503020204020204" pitchFamily="2" charset="-122"/>
            </a:endParaRPr>
          </a:p>
          <a:p>
            <a:endParaRPr lang="zh-CN" altLang="en-US"/>
          </a:p>
          <a:p>
            <a:endParaRPr lang="zh-CN" altLang="en-US"/>
          </a:p>
          <a:p>
            <a:endParaRPr lang="zh-CN" altLang="en-US"/>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577" name="标题 7169"/>
          <p:cNvSpPr>
            <a:spLocks noGrp="1"/>
          </p:cNvSpPr>
          <p:nvPr>
            <p:ph type="title"/>
          </p:nvPr>
        </p:nvSpPr>
        <p:spPr/>
        <p:txBody>
          <a:bodyPr anchor="b" anchorCtr="0"/>
          <a:lstStyle/>
          <a:p>
            <a:r>
              <a:rPr lang="zh-CN" altLang="en-US"/>
              <a:t>形容老小的词汇</a:t>
            </a:r>
          </a:p>
        </p:txBody>
      </p:sp>
      <p:sp>
        <p:nvSpPr>
          <p:cNvPr id="24578" name="文本占位符 7170"/>
          <p:cNvSpPr>
            <a:spLocks noGrp="1"/>
          </p:cNvSpPr>
          <p:nvPr>
            <p:ph idx="1"/>
          </p:nvPr>
        </p:nvSpPr>
        <p:spPr>
          <a:xfrm>
            <a:off x="419100" y="1279525"/>
            <a:ext cx="8291513" cy="5192713"/>
          </a:xfrm>
        </p:spPr>
        <p:txBody>
          <a:bodyPr anchor="t" anchorCtr="0"/>
          <a:lstStyle/>
          <a:p>
            <a:r>
              <a:rPr lang="zh-CN" altLang="en-US" sz="3200">
                <a:ea typeface="微软雅黑" panose="020b0503020204020204" pitchFamily="2" charset="-122"/>
              </a:rPr>
              <a:t>老小   操纵别人</a:t>
            </a:r>
          </a:p>
          <a:p>
            <a:r>
              <a:rPr lang="zh-CN" altLang="en-US" sz="3200">
                <a:ea typeface="微软雅黑" panose="020b0503020204020204" pitchFamily="2" charset="-122"/>
              </a:rPr>
              <a:t>富有创造性   爱玩</a:t>
            </a:r>
          </a:p>
          <a:p>
            <a:r>
              <a:rPr lang="zh-CN" altLang="en-US" sz="3200">
                <a:ea typeface="微软雅黑" panose="020b0503020204020204" pitchFamily="2" charset="-122"/>
              </a:rPr>
              <a:t> 依赖</a:t>
            </a:r>
            <a:endParaRPr lang="zh-CN" altLang="en-US"/>
          </a:p>
          <a:p>
            <a:endParaRPr lang="zh-CN" altLang="en-US"/>
          </a:p>
          <a:p>
            <a:endParaRPr lang="zh-CN" altLang="en-US"/>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5601" name="标题 8193"/>
          <p:cNvSpPr>
            <a:spLocks noGrp="1"/>
          </p:cNvSpPr>
          <p:nvPr>
            <p:ph type="title"/>
          </p:nvPr>
        </p:nvSpPr>
        <p:spPr/>
        <p:txBody>
          <a:bodyPr anchor="b" anchorCtr="0"/>
          <a:lstStyle/>
          <a:p>
            <a:r>
              <a:rPr lang="zh-CN" altLang="en-US"/>
              <a:t>排行中间的孩子</a:t>
            </a:r>
          </a:p>
        </p:txBody>
      </p:sp>
      <p:sp>
        <p:nvSpPr>
          <p:cNvPr id="25602" name="文本占位符 8194"/>
          <p:cNvSpPr>
            <a:spLocks noGrp="1"/>
          </p:cNvSpPr>
          <p:nvPr>
            <p:ph idx="1"/>
          </p:nvPr>
        </p:nvSpPr>
        <p:spPr/>
        <p:txBody>
          <a:bodyPr anchor="t" anchorCtr="0"/>
          <a:lstStyle/>
          <a:p>
            <a:r>
              <a:rPr lang="zh-CN" altLang="en-US" sz="3200">
                <a:latin typeface="微软雅黑" panose="020b0503020204020204" pitchFamily="2" charset="-122"/>
                <a:ea typeface="微软雅黑" panose="020b0503020204020204" pitchFamily="2" charset="-122"/>
              </a:rPr>
              <a:t>独特    “社交蝴蝶”或者“含羞草”</a:t>
            </a:r>
          </a:p>
          <a:p>
            <a:r>
              <a:rPr lang="zh-CN" altLang="en-US" sz="3200">
                <a:latin typeface="微软雅黑" panose="020b0503020204020204" pitchFamily="2" charset="-122"/>
                <a:ea typeface="微软雅黑" panose="020b0503020204020204" pitchFamily="2" charset="-122"/>
              </a:rPr>
              <a:t>反叛     随和</a:t>
            </a:r>
          </a:p>
          <a:p>
            <a:r>
              <a:rPr lang="zh-CN" altLang="en-US" sz="3200">
                <a:latin typeface="微软雅黑" panose="020b0503020204020204" pitchFamily="2" charset="-122"/>
                <a:ea typeface="微软雅黑" panose="020b0503020204020204" pitchFamily="2" charset="-122"/>
              </a:rPr>
              <a:t>同情弱者</a:t>
            </a:r>
          </a:p>
          <a:p>
            <a:r>
              <a:rPr lang="zh-CN" altLang="en-US" sz="3200">
                <a:latin typeface="微软雅黑" panose="020b0503020204020204" pitchFamily="2" charset="-122"/>
                <a:ea typeface="微软雅黑" panose="020b0503020204020204" pitchFamily="2" charset="-122"/>
              </a:rPr>
              <a:t>调解人</a:t>
            </a:r>
          </a:p>
          <a:p>
            <a:r>
              <a:rPr lang="zh-CN" altLang="en-US" sz="3200">
                <a:latin typeface="微软雅黑" panose="020b0503020204020204" pitchFamily="2" charset="-122"/>
                <a:ea typeface="微软雅黑" panose="020b0503020204020204" pitchFamily="2" charset="-122"/>
              </a:rPr>
              <a:t>开明</a:t>
            </a: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6625" name="标题 9217"/>
          <p:cNvSpPr>
            <a:spLocks noGrp="1"/>
          </p:cNvSpPr>
          <p:nvPr>
            <p:ph type="title"/>
          </p:nvPr>
        </p:nvSpPr>
        <p:spPr/>
        <p:txBody>
          <a:bodyPr anchor="b" anchorCtr="0"/>
          <a:lstStyle/>
          <a:p>
            <a:r>
              <a:rPr lang="zh-CN" altLang="en-US"/>
              <a:t>形容独生子的词汇</a:t>
            </a:r>
          </a:p>
        </p:txBody>
      </p:sp>
      <p:sp>
        <p:nvSpPr>
          <p:cNvPr id="26626" name="文本占位符 9218"/>
          <p:cNvSpPr>
            <a:spLocks noGrp="1"/>
          </p:cNvSpPr>
          <p:nvPr>
            <p:ph idx="1"/>
          </p:nvPr>
        </p:nvSpPr>
        <p:spPr/>
        <p:txBody>
          <a:bodyPr anchor="t" anchorCtr="0"/>
          <a:lstStyle/>
          <a:p>
            <a:r>
              <a:rPr lang="zh-CN" altLang="en-US" sz="2800"/>
              <a:t>独生子既可能像老大也可能像老小。</a:t>
            </a:r>
          </a:p>
          <a:p>
            <a:r>
              <a:rPr lang="zh-CN" altLang="en-US" sz="2800"/>
              <a:t>完美主义倾向会轻一些但这一特性并没有消失。</a:t>
            </a:r>
          </a:p>
          <a:p>
            <a:r>
              <a:rPr lang="zh-CN" altLang="en-US" sz="2800"/>
              <a:t>独生子对自己的期望往往与他们感觉到的父母对对他们的期望一样高。</a:t>
            </a:r>
          </a:p>
          <a:p>
            <a:r>
              <a:rPr lang="zh-CN" altLang="en-US" sz="2800"/>
              <a:t>因为他们是家中惟一的孩子，他们大都愿意并欣赏独处-----或者他们也可能害怕孤独。</a:t>
            </a:r>
          </a:p>
          <a:p>
            <a:r>
              <a:rPr lang="zh-CN" altLang="en-US" sz="2800"/>
              <a:t>对他们来说，更重要的也许是独一无二，而不是成为第一。</a:t>
            </a: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7650" name="文本占位符 10242"/>
          <p:cNvSpPr>
            <a:spLocks noGrp="1"/>
          </p:cNvSpPr>
          <p:nvPr>
            <p:ph idx="1"/>
          </p:nvPr>
        </p:nvSpPr>
        <p:spPr/>
        <p:txBody>
          <a:bodyPr anchor="t" anchorCtr="0"/>
          <a:lstStyle/>
          <a:p>
            <a:r>
              <a:rPr lang="zh-CN" altLang="en-US"/>
              <a:t>   </a:t>
            </a:r>
            <a:r>
              <a:rPr lang="zh-CN" altLang="en-US" sz="3600"/>
              <a:t> “如果你再努力一些就可以做得更完美”不同排行的孩子对这句话有什么反应？</a:t>
            </a: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8673" name="标题 5121"/>
          <p:cNvSpPr>
            <a:spLocks noGrp="1"/>
          </p:cNvSpPr>
          <p:nvPr>
            <p:ph type="ctrTitle"/>
          </p:nvPr>
        </p:nvSpPr>
        <p:spPr>
          <a:xfrm>
            <a:off x="167005" y="1085850"/>
            <a:ext cx="7275195" cy="829310"/>
          </a:xfrm>
        </p:spPr>
        <p:txBody>
          <a:bodyPr anchor="b" anchorCtr="0"/>
          <a:lstStyle/>
          <a:p>
            <a:pPr defTabSz="914400">
              <a:buClrTx/>
              <a:buSzTx/>
              <a:buFontTx/>
              <a:buNone/>
            </a:pPr>
            <a:r>
              <a:rPr lang="zh-CN" altLang="en-US" sz="4400" b="1" kern="1200" baseline="0">
                <a:solidFill>
                  <a:srgbClr val="804C1A"/>
                </a:solidFill>
                <a:latin typeface="华文琥珀" pitchFamily="2" charset="-122"/>
                <a:ea typeface="微软雅黑" panose="020b0503020204020204" pitchFamily="2" charset="-122"/>
                <a:cs typeface="+mj-cs"/>
              </a:rPr>
              <a:t>第四章  重新看待不良行为</a:t>
            </a:r>
          </a:p>
        </p:txBody>
      </p:sp>
      <p:sp>
        <p:nvSpPr>
          <p:cNvPr id="28674" name="副标题 5122"/>
          <p:cNvSpPr>
            <a:spLocks noGrp="1"/>
          </p:cNvSpPr>
          <p:nvPr>
            <p:ph type="subTitle" idx="1"/>
          </p:nvPr>
        </p:nvSpPr>
        <p:spPr>
          <a:xfrm>
            <a:off x="2641600" y="3978275"/>
            <a:ext cx="5632450" cy="519113"/>
          </a:xfrm>
        </p:spPr>
        <p:txBody>
          <a:bodyPr anchor="t" anchorCtr="0"/>
          <a:lstStyle/>
          <a:p>
            <a:pPr defTabSz="914400">
              <a:buSzPct val="70000"/>
            </a:pPr>
            <a:r>
              <a:rPr lang="zh-CN" altLang="en-US" sz="1600" kern="1200" baseline="0">
                <a:solidFill>
                  <a:srgbClr val="6C6F72"/>
                </a:solidFill>
                <a:latin typeface="幼圆" pitchFamily="1" charset="-122"/>
                <a:ea typeface="幼圆" pitchFamily="1" charset="-122"/>
                <a:cs typeface="+mn-cs"/>
              </a:rPr>
              <a:t>                     特殊教育学校教师正面管教成长小组</a:t>
            </a: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9697" name="标题 6145"/>
          <p:cNvSpPr>
            <a:spLocks noGrp="1"/>
          </p:cNvSpPr>
          <p:nvPr>
            <p:ph type="title"/>
          </p:nvPr>
        </p:nvSpPr>
        <p:spPr/>
        <p:txBody>
          <a:bodyPr anchor="b" anchorCtr="0"/>
          <a:lstStyle/>
          <a:p>
            <a:r>
              <a:rPr lang="zh-CN" altLang="en-US"/>
              <a:t>什么是不良行为？</a:t>
            </a:r>
          </a:p>
        </p:txBody>
      </p:sp>
      <p:sp>
        <p:nvSpPr>
          <p:cNvPr id="29698" name="文本占位符 6146"/>
          <p:cNvSpPr>
            <a:spLocks noGrp="1"/>
          </p:cNvSpPr>
          <p:nvPr>
            <p:ph idx="1"/>
          </p:nvPr>
        </p:nvSpPr>
        <p:spPr/>
        <p:txBody>
          <a:bodyPr anchor="t" anchorCtr="0"/>
          <a:lstStyle/>
          <a:p>
            <a:pPr>
              <a:lnSpc>
                <a:spcPct val="90000"/>
              </a:lnSpc>
            </a:pPr>
            <a:r>
              <a:rPr lang="zh-CN" altLang="en-US" sz="3200"/>
              <a:t>缺乏知识（或意识）的行为</a:t>
            </a:r>
          </a:p>
          <a:p>
            <a:pPr>
              <a:lnSpc>
                <a:spcPct val="90000"/>
              </a:lnSpc>
            </a:pPr>
            <a:r>
              <a:rPr lang="zh-CN" altLang="en-US" sz="3200"/>
              <a:t>缺乏有效技能的行为</a:t>
            </a:r>
          </a:p>
          <a:p>
            <a:pPr>
              <a:lnSpc>
                <a:spcPct val="90000"/>
              </a:lnSpc>
            </a:pPr>
            <a:r>
              <a:rPr lang="zh-CN" altLang="en-US" sz="3200"/>
              <a:t>发展适宜性行为</a:t>
            </a:r>
          </a:p>
          <a:p>
            <a:pPr>
              <a:lnSpc>
                <a:spcPct val="90000"/>
              </a:lnSpc>
            </a:pPr>
            <a:r>
              <a:rPr lang="zh-CN" altLang="en-US" sz="3200"/>
              <a:t>因失望而产生的行为------或者因为一个偶然事件导致我们转向受“原始脑”操纵的行为（此时惟一的选择只有权力争夺或退却，而无法沟通）。</a:t>
            </a: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721" name="标题 7169"/>
          <p:cNvSpPr>
            <a:spLocks noGrp="1"/>
          </p:cNvSpPr>
          <p:nvPr>
            <p:ph type="title"/>
          </p:nvPr>
        </p:nvSpPr>
        <p:spPr/>
        <p:txBody>
          <a:bodyPr anchor="b" anchorCtr="0"/>
          <a:lstStyle/>
          <a:p>
            <a:br>
              <a:rPr lang="zh-CN" altLang="en-US"/>
            </a:br>
            <a:br>
              <a:rPr lang="zh-CN" altLang="en-US"/>
            </a:br>
            <a:r>
              <a:rPr lang="zh-CN" altLang="en-US"/>
              <a:t>四个错误观念和错误行为目的</a:t>
            </a:r>
          </a:p>
        </p:txBody>
      </p:sp>
      <p:sp>
        <p:nvSpPr>
          <p:cNvPr id="30722" name="文本占位符 7170"/>
          <p:cNvSpPr>
            <a:spLocks noGrp="1"/>
          </p:cNvSpPr>
          <p:nvPr>
            <p:ph idx="1"/>
          </p:nvPr>
        </p:nvSpPr>
        <p:spPr/>
        <p:txBody>
          <a:bodyPr anchor="t" anchorCtr="0"/>
          <a:lstStyle/>
          <a:p>
            <a:pPr>
              <a:lnSpc>
                <a:spcPct val="90000"/>
              </a:lnSpc>
            </a:pPr>
            <a:r>
              <a:rPr lang="zh-CN" altLang="en-US" sz="2800"/>
              <a:t>1．寻求过度关注-----错误观念：只有在得到你的关注时，我才有归属感。</a:t>
            </a:r>
          </a:p>
          <a:p>
            <a:pPr>
              <a:lnSpc>
                <a:spcPct val="90000"/>
              </a:lnSpc>
            </a:pPr>
            <a:r>
              <a:rPr lang="zh-CN" altLang="en-US" sz="2800"/>
              <a:t>2．寻求权力-----错误观念：只有当我说了算或至少不能由你对我发号施令时，我才有归属感。</a:t>
            </a:r>
          </a:p>
          <a:p>
            <a:pPr>
              <a:lnSpc>
                <a:spcPct val="90000"/>
              </a:lnSpc>
            </a:pPr>
            <a:r>
              <a:rPr lang="zh-CN" altLang="en-US" sz="2800"/>
              <a:t>3．报复-----错误观念：我得不到归属，但我至少能让你同样受到伤害。</a:t>
            </a:r>
          </a:p>
          <a:p>
            <a:pPr>
              <a:lnSpc>
                <a:spcPct val="90000"/>
              </a:lnSpc>
            </a:pPr>
            <a:r>
              <a:rPr lang="zh-CN" altLang="en-US" sz="2800"/>
              <a:t>4．自暴自弃------错误观念：不可能有所归属。我放弃。</a:t>
            </a: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nvGrpSpPr>
      <p:grpSpPr>
        <a:xfrm>
          <a:off x="0" y="0"/>
          <a:ext cx="0" cy="0"/>
        </a:xfrm>
      </p:grpSpPr>
      <p:graphicFrame>
        <p:nvGraphicFramePr>
          <p:cNvPr id="8194" name="表格占位符 8193"/>
          <p:cNvGraphicFramePr>
            <a:graphicFrameLocks noGrp="1"/>
          </p:cNvGraphicFramePr>
          <p:nvPr>
            <p:ph type="tbl" idx="4294967295"/>
            <p:custDataLst>
              <p:tags r:id="rId2"/>
            </p:custDataLst>
          </p:nvPr>
        </p:nvGraphicFramePr>
        <p:xfrm>
          <a:off x="419100" y="939800"/>
          <a:ext cx="8291513" cy="5696267"/>
        </p:xfrm>
        <a:graphic>
          <a:graphicData uri="http://schemas.openxmlformats.org/drawingml/2006/table">
            <a:tbl>
              <a:tblPr/>
              <a:tblGrid>
                <a:gridCol w="855663">
                  <a:extLst>
                    <a:ext uri="{9D8B030D-6E8A-4147-A177-3AD203B41FA5}">
                      <a16:colId xmlns:a16="http://schemas.microsoft.com/office/drawing/2014/main" val="20000"/>
                    </a:ext>
                  </a:extLst>
                </a:gridCol>
                <a:gridCol w="850900">
                  <a:extLst>
                    <a:ext uri="{9D8B030D-6E8A-4147-A177-3AD203B41FA5}">
                      <a16:colId xmlns:a16="http://schemas.microsoft.com/office/drawing/2014/main" val="20001"/>
                    </a:ext>
                  </a:extLst>
                </a:gridCol>
                <a:gridCol w="976312">
                  <a:extLst>
                    <a:ext uri="{9D8B030D-6E8A-4147-A177-3AD203B41FA5}">
                      <a16:colId xmlns:a16="http://schemas.microsoft.com/office/drawing/2014/main" val="20002"/>
                    </a:ext>
                  </a:extLst>
                </a:gridCol>
                <a:gridCol w="1096963">
                  <a:extLst>
                    <a:ext uri="{9D8B030D-6E8A-4147-A177-3AD203B41FA5}">
                      <a16:colId xmlns:a16="http://schemas.microsoft.com/office/drawing/2014/main" val="20003"/>
                    </a:ext>
                  </a:extLst>
                </a:gridCol>
                <a:gridCol w="1341437">
                  <a:extLst>
                    <a:ext uri="{9D8B030D-6E8A-4147-A177-3AD203B41FA5}">
                      <a16:colId xmlns:a16="http://schemas.microsoft.com/office/drawing/2014/main" val="20004"/>
                    </a:ext>
                  </a:extLst>
                </a:gridCol>
                <a:gridCol w="3170238">
                  <a:extLst>
                    <a:ext uri="{9D8B030D-6E8A-4147-A177-3AD203B41FA5}">
                      <a16:colId xmlns:a16="http://schemas.microsoft.com/office/drawing/2014/main" val="20005"/>
                    </a:ext>
                  </a:extLst>
                </a:gridCol>
              </a:tblGrid>
              <a:tr h="601663">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孩子的目的：</a:t>
                      </a:r>
                      <a:r>
                        <a:rPr lang="zh-CN" altLang="en-US" sz="1200" b="1" u="none">
                          <a:solidFill>
                            <a:schemeClr val="tx2"/>
                          </a:solidFill>
                          <a:latin typeface="Calibri" panose="020f0502020204030204" pitchFamily="2" charset="0"/>
                          <a:ea typeface="Calibri" panose="020f0502020204030204" pitchFamily="2" charset="0"/>
                          <a:sym typeface="Calibri" panose="020f0502020204030204" pitchFamily="2" charset="0"/>
                        </a:rPr>
                        <a:t> </a:t>
                      </a:r>
                      <a:endPar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endParaRPr>
                    </a:p>
                  </a:txBody>
                  <a:tcPr marL="0" marR="0" marT="0" marB="0" anchor="ctr">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如果家长或老师的感觉是：</a:t>
                      </a:r>
                    </a:p>
                  </a:txBody>
                  <a:tcPr marL="0" marR="0" marT="0" marB="0" anchor="ctr">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而且想采取的行动是：</a:t>
                      </a:r>
                    </a:p>
                  </a:txBody>
                  <a:tcPr marL="0" marR="0" marT="0" marB="0" anchor="ctr">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如果孩子的回应是：</a:t>
                      </a:r>
                    </a:p>
                  </a:txBody>
                  <a:tcPr marL="0" marR="0" marT="0" marB="0" anchor="ctr">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孩子行为背后的信念是：</a:t>
                      </a:r>
                    </a:p>
                  </a:txBody>
                  <a:tcPr marL="0" marR="0" marT="0" marB="0" anchor="ctr">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en-US" altLang="zh-CN" sz="1200" b="1" u="none">
                          <a:solidFill>
                            <a:schemeClr val="tx2"/>
                          </a:solidFill>
                          <a:latin typeface="Calibri" panose="020f0502020204030204" pitchFamily="2" charset="0"/>
                          <a:ea typeface="Calibri" panose="020f0502020204030204" pitchFamily="2" charset="0"/>
                          <a:sym typeface="Calibri" panose="020f0502020204030204" pitchFamily="2" charset="0"/>
                        </a:rPr>
                        <a:t> </a:t>
                      </a: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家长或老师主动的、鼓励性的回应，包括：</a:t>
                      </a:r>
                      <a:endParaRPr lang="zh-CN" altLang="en-US" sz="1200" b="1" u="none">
                        <a:solidFill>
                          <a:schemeClr val="tx2"/>
                        </a:solidFill>
                        <a:latin typeface="Calibri" panose="020f0502020204030204" pitchFamily="2" charset="0"/>
                        <a:ea typeface="Calibri" panose="020f0502020204030204" pitchFamily="2" charset="0"/>
                        <a:sym typeface="Calibri" panose="020f0502020204030204" pitchFamily="2" charset="0"/>
                      </a:endParaRP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74737">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寻求过度关注（操纵别人为自己奔忙或得到特殊服务）</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心烦；恼怒；着急；愧疚；</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提醒；哄劝；替孩子做他自己已经会做的事情</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暂停片刻，但很快又回到老样子，或换成另一种打扰人的行为。</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惟有得到特别关注或特别服务时，我才有归属感。惟有让你们为我团团转时，我才是重要的。</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通过让孩子参与一个有用的任务，转移孩子行为。“我爱你，而且</a:t>
                      </a:r>
                      <a:r>
                        <a:rPr lang="en-US" altLang="zh-CN" sz="1200" b="1" u="none">
                          <a:solidFill>
                            <a:schemeClr val="tx2"/>
                          </a:solidFill>
                          <a:latin typeface="宋体" panose="02010600030101010101" pitchFamily="2" charset="-122"/>
                          <a:ea typeface="宋体" panose="02010600030101010101" pitchFamily="2" charset="-122"/>
                          <a:sym typeface="宋体" panose="02010600030101010101" pitchFamily="2" charset="-122"/>
                        </a:rPr>
                        <a:t>……”</a:t>
                      </a: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（例如：我在乎你，等会儿会花时间陪你。）安排特别时光，建立日常惯例。花时间训练孩子。召开家庭会议或班会。默默地爱抚孩子，设定些无言的暗号。</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405255">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寻求权力（我说了算）</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被激怒；受到了挑战；受到了威胁；被击败；</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应战；投降；心想“你休想逃脱”或“瞧我怎么收拾你”；希望自己正确；</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变本加厉；屈从而内心不服；看家长或老师生气而觉得自己赢了：消极对抗；</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惟有当我来主导或控制，或证明没有谁能主导得了我的时候，我才有归属感；“你制服不了我。”</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承认你不能强迫孩子，并请求孩子帮助。既不要开战也不要投降，而是撤离冲突，让自己冷静下来。坚定而和善。不说，只做。决定你该做什么。让日常惯例说了算。培养相互的尊重。给予有限度的选择。在设立一些合理的限制时得到孩子的帮助。坚持到底。鼓励。引导孩子把权力用在积极的方面。召开家庭会议或班会。</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47762">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报复（以牙还牙）</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伤害；  失望；难以置信；憎恨；</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反击；以牙还牙；心想“你怎能这样对我？”</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反击；伤害别人；毁坏东西；以牙还牙；行为升级，或换另一种武器</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en-US" altLang="zh-CN" sz="1200" b="1" u="none">
                          <a:solidFill>
                            <a:schemeClr val="tx2"/>
                          </a:solidFill>
                          <a:latin typeface="Calibri" panose="020f0502020204030204" pitchFamily="2" charset="0"/>
                          <a:ea typeface="Calibri" panose="020f0502020204030204" pitchFamily="2" charset="0"/>
                          <a:sym typeface="Calibri" panose="020f0502020204030204" pitchFamily="2" charset="0"/>
                        </a:rPr>
                        <a:t> </a:t>
                      </a: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我没有归属感，受到伤害就要以牙还牙。我反正没人疼爱。</a:t>
                      </a:r>
                      <a:endParaRPr lang="zh-CN" altLang="en-US" sz="1200" b="1" u="none">
                        <a:solidFill>
                          <a:schemeClr val="tx2"/>
                        </a:solidFill>
                        <a:latin typeface="Calibri" panose="020f0502020204030204" pitchFamily="2" charset="0"/>
                        <a:ea typeface="Calibri" panose="020f0502020204030204" pitchFamily="2" charset="0"/>
                        <a:sym typeface="Calibri" panose="020f0502020204030204" pitchFamily="2" charset="0"/>
                      </a:endParaRP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处理受伤的感觉：“你的行为告诉我，你一定觉得受到了伤害。能和我谈谈吗？”避免惩罚和还击。反射式倾听。做出弥补。鼓励其长处。召开家庭会议或班会。</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462088">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自暴自弃（放弃，且不愿别人介入）</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绝望；无望；无助；无能为力。</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放弃；  替孩子做；过度帮助</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更加退避；消极；毫无改进；毫无响应。</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我不相信我能有所归属，我要让别人知道不能对我寄予任何希望。我无助且无能；既然我怎么都做不好，努力也没用。</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tc>
                  <a:txBody>
                    <a:bodyPr vert="horz" wrap="square"/>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2" pitchFamily="2" charset="2"/>
                        <a:buChar char=""/>
                        <a:defRPr sz="1800" b="0" i="0" u="none" kern="1200" baseline="0">
                          <a:solidFill>
                            <a:srgbClr val="14B3D2"/>
                          </a:solidFill>
                          <a:latin typeface="幼圆" pitchFamily="1" charset="-122"/>
                          <a:ea typeface="幼圆" pitchFamily="1" charset="-122"/>
                        </a:defRPr>
                      </a:lvl1pPr>
                      <a:lvl2pPr lvl="1">
                        <a:lnSpc>
                          <a:spcPct val="130000"/>
                        </a:lnSpc>
                        <a:spcBef>
                          <a:spcPct val="0"/>
                        </a:spcBef>
                        <a:spcAft>
                          <a:spcPts val="600"/>
                        </a:spcAft>
                        <a:buClr>
                          <a:srgbClr val="A1D1BF"/>
                        </a:buClr>
                        <a:buFont typeface="幼圆" pitchFamily="1" charset="-122"/>
                        <a:defRPr sz="1400" kern="1200">
                          <a:solidFill>
                            <a:srgbClr val="7D7D7D"/>
                          </a:solidFill>
                        </a:defRPr>
                      </a:lvl2pPr>
                      <a:lvl3pPr marL="1143000" lvl="2" indent="-228600" algn="l">
                        <a:lnSpc>
                          <a:spcPct val="90000"/>
                        </a:lnSpc>
                        <a:spcBef>
                          <a:spcPts val="500"/>
                        </a:spcBef>
                        <a:spcAft>
                          <a:spcPct val="0"/>
                        </a:spcAft>
                        <a:buFont typeface="Arial" pitchFamily="34" charset="0"/>
                        <a:defRPr sz="1800" kern="1200">
                          <a:solidFill>
                            <a:schemeClr val="tx1"/>
                          </a:solidFill>
                          <a:latin typeface="Arial" pitchFamily="34" charset="0"/>
                        </a:defRPr>
                      </a:lvl3pPr>
                      <a:lvl4pPr marL="1600200" lvl="3" indent="-228600">
                        <a:defRPr sz="1600" kern="1200"/>
                      </a:lvl4pPr>
                      <a:lvl5pPr marL="2057400" lvl="4" indent="-228600">
                        <a:defRPr sz="1600" kern="1200"/>
                      </a:lvl5pPr>
                    </a:lstStyle>
                    <a:p>
                      <a:pPr marL="0" lvl="0" indent="0" algn="l">
                        <a:buNone/>
                      </a:pPr>
                      <a:r>
                        <a:rPr lang="zh-CN" altLang="en-US" sz="1200" b="1" u="none">
                          <a:solidFill>
                            <a:schemeClr val="tx2"/>
                          </a:solidFill>
                          <a:latin typeface="宋体" panose="02010600030101010101" pitchFamily="2" charset="-122"/>
                          <a:ea typeface="宋体" panose="02010600030101010101" pitchFamily="2" charset="-122"/>
                          <a:sym typeface="宋体" panose="02010600030101010101" pitchFamily="2" charset="-122"/>
                        </a:rPr>
                        <a:t>表达对孩子的信任。小步前进。停止批评鼓励任何一点点的积极努力。关注孩子的优点，不要怜悯。不要放弃。设置成功的机会。教给孩子技能，示范该怎么做。真心喜欢孩子。以孩子的兴趣为基础。鼓励，鼓励，鼓励。召开家庭会议或班会。</a:t>
                      </a:r>
                    </a:p>
                  </a:txBody>
                  <a:tcPr marL="0" marR="0" marT="0" marB="0">
                    <a:lnL w="6350" cap="flat" cmpd="sng">
                      <a:solidFill>
                        <a:srgbClr val="080000"/>
                      </a:solidFill>
                      <a:prstDash val="solid"/>
                      <a:headEnd type="none" w="med" len="med"/>
                      <a:tailEnd type="none" w="med" len="med"/>
                    </a:lnL>
                    <a:lnR w="6350" cap="flat" cmpd="sng">
                      <a:solidFill>
                        <a:srgbClr val="080000"/>
                      </a:solidFill>
                      <a:prstDash val="solid"/>
                      <a:headEnd type="none" w="med" len="med"/>
                      <a:tailEnd type="none" w="med" len="med"/>
                    </a:lnR>
                    <a:lnT w="6350" cap="flat" cmpd="sng">
                      <a:solidFill>
                        <a:srgbClr val="080000"/>
                      </a:solidFill>
                      <a:prstDash val="solid"/>
                      <a:headEnd type="none" w="med" len="med"/>
                      <a:tailEnd type="none" w="med" len="med"/>
                    </a:lnT>
                    <a:lnB w="635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31789" name="标题 8295"/>
          <p:cNvSpPr>
            <a:spLocks noGrp="1"/>
          </p:cNvSpPr>
          <p:nvPr>
            <p:ph type="ctrTitle"/>
          </p:nvPr>
        </p:nvSpPr>
        <p:spPr>
          <a:xfrm>
            <a:off x="419100" y="101600"/>
            <a:ext cx="8291513" cy="700088"/>
          </a:xfrm>
          <a:solidFill>
            <a:srgbClr val="FFFFFF"/>
          </a:solidFill>
          <a:ln>
            <a:solidFill>
              <a:srgbClr val="000000"/>
            </a:solidFill>
          </a:ln>
        </p:spPr>
        <p:txBody>
          <a:bodyPr anchor="b" anchorCtr="0"/>
          <a:lstStyle/>
          <a:p>
            <a:pPr defTabSz="914400">
              <a:buClrTx/>
              <a:buSzTx/>
              <a:buFontTx/>
              <a:buNone/>
            </a:pPr>
            <a:r>
              <a:rPr lang="zh-CN" altLang="en-US" sz="3200" kern="1200" baseline="0">
                <a:latin typeface="+mj-lt"/>
                <a:ea typeface="+mj-ea"/>
                <a:cs typeface="+mj-cs"/>
              </a:rPr>
              <a:t>错误目的表</a:t>
            </a: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2769" name="标题 9217"/>
          <p:cNvSpPr>
            <a:spLocks noGrp="1"/>
          </p:cNvSpPr>
          <p:nvPr>
            <p:ph type="title"/>
          </p:nvPr>
        </p:nvSpPr>
        <p:spPr/>
        <p:txBody>
          <a:bodyPr anchor="b" anchorCtr="0"/>
          <a:lstStyle/>
          <a:p>
            <a:r>
              <a:rPr lang="zh-CN" altLang="en-US"/>
              <a:t>讨论：对每一种错误目的的有效鼓励方式</a:t>
            </a:r>
          </a:p>
        </p:txBody>
      </p:sp>
      <p:sp>
        <p:nvSpPr>
          <p:cNvPr id="32770" name="文本占位符 9218"/>
          <p:cNvSpPr>
            <a:spLocks noGrp="1"/>
          </p:cNvSpPr>
          <p:nvPr>
            <p:ph idx="1"/>
          </p:nvPr>
        </p:nvSpPr>
        <p:spPr/>
        <p:txBody>
          <a:bodyPr anchor="t" anchorCtr="0"/>
          <a:lstStyle/>
          <a:p>
            <a:r>
              <a:rPr lang="zh-CN" altLang="en-US"/>
              <a:t>头脑风暴，每样写出10条以上</a:t>
            </a:r>
          </a:p>
          <a:p>
            <a:endParaRPr lang="zh-CN" altLang="en-US"/>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3793" name="标题 10241"/>
          <p:cNvSpPr>
            <a:spLocks noGrp="1"/>
          </p:cNvSpPr>
          <p:nvPr>
            <p:ph type="title"/>
          </p:nvPr>
        </p:nvSpPr>
        <p:spPr/>
        <p:txBody>
          <a:bodyPr anchor="b" anchorCtr="0"/>
          <a:lstStyle/>
          <a:p>
            <a:r>
              <a:rPr lang="zh-CN" altLang="en-US" b="1">
                <a:latin typeface="宋体" panose="02010600030101010101" pitchFamily="2" charset="-122"/>
                <a:sym typeface="宋体" panose="02010600030101010101" pitchFamily="2" charset="-122"/>
              </a:rPr>
              <a:t>正面管教工具</a:t>
            </a:r>
          </a:p>
        </p:txBody>
      </p:sp>
      <p:sp>
        <p:nvSpPr>
          <p:cNvPr id="33794" name="文本框 10242"/>
          <p:cNvSpPr txBox="1"/>
          <p:nvPr/>
        </p:nvSpPr>
        <p:spPr>
          <a:xfrm>
            <a:off x="835025" y="1004888"/>
            <a:ext cx="7410450" cy="3932237"/>
          </a:xfrm>
          <a:prstGeom prst="rect">
            <a:avLst/>
          </a:prstGeom>
          <a:noFill/>
          <a:ln w="9525">
            <a:noFill/>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endParaRPr lang="en-US" altLang="zh-CN" sz="1200" b="1">
              <a:latin typeface="Calibri" panose="020f0502020204030204" pitchFamily="2" charset="0"/>
              <a:ea typeface="宋体" panose="02010600030101010101" pitchFamily="2" charset="-122"/>
              <a:sym typeface="Calibri" panose="020f0502020204030204" pitchFamily="2" charset="0"/>
            </a:endParaRPr>
          </a:p>
          <a:p>
            <a:r>
              <a:rPr lang="en-US" altLang="zh-CN" sz="2000" b="1">
                <a:latin typeface="Calibri" panose="020f0502020204030204" pitchFamily="2" charset="0"/>
                <a:ea typeface="宋体" panose="02010600030101010101" pitchFamily="2" charset="-122"/>
                <a:sym typeface="Calibri" panose="020f0502020204030204" pitchFamily="2" charset="0"/>
              </a:rPr>
              <a:t>1</a:t>
            </a:r>
            <a:r>
              <a:rPr lang="zh-CN" altLang="en-US" sz="2000" b="1">
                <a:latin typeface="Calibri" panose="020f0502020204030204" pitchFamily="2" charset="0"/>
                <a:ea typeface="宋体" panose="02010600030101010101" pitchFamily="2" charset="-122"/>
                <a:sym typeface="Calibri" panose="020f0502020204030204" pitchFamily="2" charset="0"/>
              </a:rPr>
              <a:t>， </a:t>
            </a:r>
            <a:r>
              <a:rPr lang="zh-CN" altLang="en-US" sz="2000" b="1">
                <a:latin typeface="宋体" panose="02010600030101010101" pitchFamily="2" charset="-122"/>
                <a:ea typeface="宋体" panose="02010600030101010101" pitchFamily="2" charset="-122"/>
                <a:sym typeface="宋体" panose="02010600030101010101" pitchFamily="2" charset="-122"/>
              </a:rPr>
              <a:t>承担起（不责备）你在孩子的不良行为中的责任。</a:t>
            </a:r>
            <a:endParaRPr lang="zh-CN" altLang="en-US" sz="2000" b="1">
              <a:latin typeface="Calibri" panose="020f0502020204030204" pitchFamily="2" charset="0"/>
              <a:ea typeface="宋体" panose="02010600030101010101" pitchFamily="2" charset="-122"/>
              <a:sym typeface="Calibri" panose="020f0502020204030204" pitchFamily="2" charset="0"/>
            </a:endParaRPr>
          </a:p>
          <a:p>
            <a:r>
              <a:rPr lang="en-US" altLang="zh-CN" sz="2000" b="1">
                <a:latin typeface="Calibri" panose="020f0502020204030204" pitchFamily="2" charset="0"/>
                <a:ea typeface="宋体" panose="02010600030101010101" pitchFamily="2" charset="-122"/>
                <a:sym typeface="Calibri" panose="020f0502020204030204" pitchFamily="2" charset="0"/>
              </a:rPr>
              <a:t>2</a:t>
            </a:r>
            <a:r>
              <a:rPr lang="zh-CN" altLang="en-US" sz="2000" b="1">
                <a:latin typeface="Calibri" panose="020f0502020204030204" pitchFamily="2" charset="0"/>
                <a:ea typeface="宋体" panose="02010600030101010101" pitchFamily="2" charset="-122"/>
                <a:sym typeface="Calibri" panose="020f0502020204030204" pitchFamily="2" charset="0"/>
              </a:rPr>
              <a:t>， </a:t>
            </a:r>
            <a:r>
              <a:rPr lang="zh-CN" altLang="en-US" sz="2000" b="1">
                <a:latin typeface="宋体" panose="02010600030101010101" pitchFamily="2" charset="-122"/>
                <a:ea typeface="宋体" panose="02010600030101010101" pitchFamily="2" charset="-122"/>
                <a:sym typeface="宋体" panose="02010600030101010101" pitchFamily="2" charset="-122"/>
              </a:rPr>
              <a:t>理解四种错误目的产生的行为，并以鼓励来回应。</a:t>
            </a:r>
            <a:endParaRPr lang="zh-CN" altLang="en-US" sz="2000" b="1">
              <a:latin typeface="Calibri" panose="020f0502020204030204" pitchFamily="2" charset="0"/>
              <a:ea typeface="宋体" panose="02010600030101010101" pitchFamily="2" charset="-122"/>
              <a:sym typeface="Calibri" panose="020f0502020204030204" pitchFamily="2" charset="0"/>
            </a:endParaRPr>
          </a:p>
          <a:p>
            <a:r>
              <a:rPr lang="en-US" altLang="zh-CN" sz="2000" b="1">
                <a:latin typeface="Calibri" panose="020f0502020204030204" pitchFamily="2" charset="0"/>
                <a:ea typeface="宋体" panose="02010600030101010101" pitchFamily="2" charset="-122"/>
                <a:sym typeface="Calibri" panose="020f0502020204030204" pitchFamily="2" charset="0"/>
              </a:rPr>
              <a:t>3</a:t>
            </a:r>
            <a:r>
              <a:rPr lang="zh-CN" altLang="en-US" sz="2000" b="1">
                <a:latin typeface="Calibri" panose="020f0502020204030204" pitchFamily="2" charset="0"/>
                <a:ea typeface="宋体" panose="02010600030101010101" pitchFamily="2" charset="-122"/>
                <a:sym typeface="Calibri" panose="020f0502020204030204" pitchFamily="2" charset="0"/>
              </a:rPr>
              <a:t>， </a:t>
            </a:r>
            <a:r>
              <a:rPr lang="zh-CN" altLang="en-US" sz="2000" b="1">
                <a:latin typeface="宋体" panose="02010600030101010101" pitchFamily="2" charset="-122"/>
                <a:ea typeface="宋体" panose="02010600030101010101" pitchFamily="2" charset="-122"/>
                <a:sym typeface="宋体" panose="02010600030101010101" pitchFamily="2" charset="-122"/>
              </a:rPr>
              <a:t>做一个“密码破译员”，理解孩子是在用不良行为告诉我们：“我只是想有所归属。”</a:t>
            </a:r>
            <a:endParaRPr lang="zh-CN" altLang="en-US" sz="2000" b="1">
              <a:latin typeface="Calibri" panose="020f0502020204030204" pitchFamily="2" charset="0"/>
              <a:ea typeface="宋体" panose="02010600030101010101" pitchFamily="2" charset="-122"/>
              <a:sym typeface="Calibri" panose="020f0502020204030204" pitchFamily="2" charset="0"/>
            </a:endParaRPr>
          </a:p>
          <a:p>
            <a:r>
              <a:rPr lang="en-US" altLang="zh-CN" sz="2000" b="1">
                <a:latin typeface="Calibri" panose="020f0502020204030204" pitchFamily="2" charset="0"/>
                <a:ea typeface="宋体" panose="02010600030101010101" pitchFamily="2" charset="-122"/>
                <a:sym typeface="Calibri" panose="020f0502020204030204" pitchFamily="2" charset="0"/>
              </a:rPr>
              <a:t>4</a:t>
            </a:r>
            <a:r>
              <a:rPr lang="zh-CN" altLang="en-US" sz="2000" b="1">
                <a:latin typeface="Calibri" panose="020f0502020204030204" pitchFamily="2" charset="0"/>
                <a:ea typeface="宋体" panose="02010600030101010101" pitchFamily="2" charset="-122"/>
                <a:sym typeface="Calibri" panose="020f0502020204030204" pitchFamily="2" charset="0"/>
              </a:rPr>
              <a:t>， </a:t>
            </a:r>
            <a:r>
              <a:rPr lang="zh-CN" altLang="en-US" sz="2000" b="1">
                <a:latin typeface="宋体" panose="02010600030101010101" pitchFamily="2" charset="-122"/>
                <a:ea typeface="宋体" panose="02010600030101010101" pitchFamily="2" charset="-122"/>
                <a:sym typeface="宋体" panose="02010600030101010101" pitchFamily="2" charset="-122"/>
              </a:rPr>
              <a:t>用本章所说的线索帮助你理解孩子行为的错误目的。你有什么感受？孩子对你的行为有什么反应？</a:t>
            </a:r>
            <a:endParaRPr lang="zh-CN" altLang="en-US" sz="2000" b="1">
              <a:latin typeface="Calibri" panose="020f0502020204030204" pitchFamily="2" charset="0"/>
              <a:ea typeface="宋体" panose="02010600030101010101" pitchFamily="2" charset="-122"/>
              <a:sym typeface="Calibri" panose="020f0502020204030204" pitchFamily="2" charset="0"/>
            </a:endParaRPr>
          </a:p>
          <a:p>
            <a:r>
              <a:rPr lang="en-US" altLang="zh-CN" sz="2000" b="1">
                <a:latin typeface="Calibri" panose="020f0502020204030204" pitchFamily="2" charset="0"/>
                <a:ea typeface="宋体" panose="02010600030101010101" pitchFamily="2" charset="-122"/>
                <a:sym typeface="Calibri" panose="020f0502020204030204" pitchFamily="2" charset="0"/>
              </a:rPr>
              <a:t>5</a:t>
            </a:r>
            <a:r>
              <a:rPr lang="zh-CN" altLang="en-US" sz="2000" b="1">
                <a:latin typeface="Calibri" panose="020f0502020204030204" pitchFamily="2" charset="0"/>
                <a:ea typeface="宋体" panose="02010600030101010101" pitchFamily="2" charset="-122"/>
                <a:sym typeface="Calibri" panose="020f0502020204030204" pitchFamily="2" charset="0"/>
              </a:rPr>
              <a:t>， </a:t>
            </a:r>
            <a:r>
              <a:rPr lang="zh-CN" altLang="en-US" sz="2000" b="1">
                <a:latin typeface="宋体" panose="02010600030101010101" pitchFamily="2" charset="-122"/>
                <a:ea typeface="宋体" panose="02010600030101010101" pitchFamily="2" charset="-122"/>
                <a:sym typeface="宋体" panose="02010600030101010101" pitchFamily="2" charset="-122"/>
              </a:rPr>
              <a:t>对于寻求过度关注，复习第</a:t>
            </a:r>
            <a:r>
              <a:rPr lang="en-US" altLang="zh-CN" sz="2000" b="1">
                <a:latin typeface="Calibri" panose="020f0502020204030204" pitchFamily="2" charset="0"/>
                <a:ea typeface="宋体" panose="02010600030101010101" pitchFamily="2" charset="-122"/>
                <a:sym typeface="Calibri" panose="020f0502020204030204" pitchFamily="2" charset="0"/>
              </a:rPr>
              <a:t>67</a:t>
            </a:r>
            <a:r>
              <a:rPr lang="zh-CN" altLang="en-US" sz="2000" b="1">
                <a:latin typeface="宋体" panose="02010600030101010101" pitchFamily="2" charset="-122"/>
                <a:ea typeface="宋体" panose="02010600030101010101" pitchFamily="2" charset="-122"/>
                <a:sym typeface="宋体" panose="02010600030101010101" pitchFamily="2" charset="-122"/>
              </a:rPr>
              <a:t>～</a:t>
            </a:r>
            <a:r>
              <a:rPr lang="en-US" altLang="zh-CN" sz="2000" b="1">
                <a:latin typeface="Calibri" panose="020f0502020204030204" pitchFamily="2" charset="0"/>
                <a:ea typeface="宋体" panose="02010600030101010101" pitchFamily="2" charset="-122"/>
                <a:sym typeface="Calibri" panose="020f0502020204030204" pitchFamily="2" charset="0"/>
              </a:rPr>
              <a:t>68</a:t>
            </a:r>
            <a:r>
              <a:rPr lang="zh-CN" altLang="en-US" sz="2000" b="1">
                <a:latin typeface="宋体" panose="02010600030101010101" pitchFamily="2" charset="-122"/>
                <a:ea typeface="宋体" panose="02010600030101010101" pitchFamily="2" charset="-122"/>
                <a:sym typeface="宋体" panose="02010600030101010101" pitchFamily="2" charset="-122"/>
              </a:rPr>
              <a:t>页提供的所有工具。</a:t>
            </a:r>
            <a:endParaRPr lang="zh-CN" altLang="en-US" sz="2000" b="1">
              <a:latin typeface="Calibri" panose="020f0502020204030204" pitchFamily="2" charset="0"/>
              <a:ea typeface="宋体" panose="02010600030101010101" pitchFamily="2" charset="-122"/>
              <a:sym typeface="Calibri" panose="020f0502020204030204" pitchFamily="2" charset="0"/>
            </a:endParaRPr>
          </a:p>
          <a:p>
            <a:r>
              <a:rPr lang="en-US" altLang="zh-CN" sz="2000" b="1">
                <a:latin typeface="Calibri" panose="020f0502020204030204" pitchFamily="2" charset="0"/>
                <a:ea typeface="宋体" panose="02010600030101010101" pitchFamily="2" charset="-122"/>
                <a:sym typeface="Calibri" panose="020f0502020204030204" pitchFamily="2" charset="0"/>
              </a:rPr>
              <a:t>6</a:t>
            </a:r>
            <a:r>
              <a:rPr lang="zh-CN" altLang="en-US" sz="2000" b="1">
                <a:latin typeface="Calibri" panose="020f0502020204030204" pitchFamily="2" charset="0"/>
                <a:ea typeface="宋体" panose="02010600030101010101" pitchFamily="2" charset="-122"/>
                <a:sym typeface="Calibri" panose="020f0502020204030204" pitchFamily="2" charset="0"/>
              </a:rPr>
              <a:t>， </a:t>
            </a:r>
            <a:r>
              <a:rPr lang="zh-CN" altLang="en-US" sz="2000" b="1">
                <a:latin typeface="宋体" panose="02010600030101010101" pitchFamily="2" charset="-122"/>
                <a:ea typeface="宋体" panose="02010600030101010101" pitchFamily="2" charset="-122"/>
                <a:sym typeface="宋体" panose="02010600030101010101" pitchFamily="2" charset="-122"/>
              </a:rPr>
              <a:t>对于寻求权力，复习第</a:t>
            </a:r>
            <a:r>
              <a:rPr lang="en-US" altLang="zh-CN" sz="2000" b="1">
                <a:latin typeface="Calibri" panose="020f0502020204030204" pitchFamily="2" charset="0"/>
                <a:ea typeface="宋体" panose="02010600030101010101" pitchFamily="2" charset="-122"/>
                <a:sym typeface="Calibri" panose="020f0502020204030204" pitchFamily="2" charset="0"/>
              </a:rPr>
              <a:t>68</a:t>
            </a:r>
            <a:r>
              <a:rPr lang="zh-CN" altLang="en-US" sz="2000" b="1">
                <a:latin typeface="宋体" panose="02010600030101010101" pitchFamily="2" charset="-122"/>
                <a:ea typeface="宋体" panose="02010600030101010101" pitchFamily="2" charset="-122"/>
                <a:sym typeface="宋体" panose="02010600030101010101" pitchFamily="2" charset="-122"/>
              </a:rPr>
              <a:t>～</a:t>
            </a:r>
            <a:r>
              <a:rPr lang="en-US" altLang="zh-CN" sz="2000" b="1">
                <a:latin typeface="Calibri" panose="020f0502020204030204" pitchFamily="2" charset="0"/>
                <a:ea typeface="宋体" panose="02010600030101010101" pitchFamily="2" charset="-122"/>
                <a:sym typeface="Calibri" panose="020f0502020204030204" pitchFamily="2" charset="0"/>
              </a:rPr>
              <a:t>69</a:t>
            </a:r>
            <a:r>
              <a:rPr lang="zh-CN" altLang="en-US" sz="2000" b="1">
                <a:latin typeface="宋体" panose="02010600030101010101" pitchFamily="2" charset="-122"/>
                <a:ea typeface="宋体" panose="02010600030101010101" pitchFamily="2" charset="-122"/>
                <a:sym typeface="宋体" panose="02010600030101010101" pitchFamily="2" charset="-122"/>
              </a:rPr>
              <a:t>页提供的所有工具。</a:t>
            </a:r>
            <a:endParaRPr lang="zh-CN" altLang="en-US" sz="2000" b="1">
              <a:latin typeface="Calibri" panose="020f0502020204030204" pitchFamily="2" charset="0"/>
              <a:ea typeface="宋体" panose="02010600030101010101" pitchFamily="2" charset="-122"/>
              <a:sym typeface="Calibri" panose="020f0502020204030204" pitchFamily="2" charset="0"/>
            </a:endParaRPr>
          </a:p>
          <a:p>
            <a:r>
              <a:rPr lang="en-US" altLang="zh-CN" sz="2000" b="1">
                <a:latin typeface="Calibri" panose="020f0502020204030204" pitchFamily="2" charset="0"/>
                <a:ea typeface="宋体" panose="02010600030101010101" pitchFamily="2" charset="-122"/>
                <a:sym typeface="Calibri" panose="020f0502020204030204" pitchFamily="2" charset="0"/>
              </a:rPr>
              <a:t>7</a:t>
            </a:r>
            <a:r>
              <a:rPr lang="zh-CN" altLang="en-US" sz="2000" b="1">
                <a:latin typeface="Calibri" panose="020f0502020204030204" pitchFamily="2" charset="0"/>
                <a:ea typeface="宋体" panose="02010600030101010101" pitchFamily="2" charset="-122"/>
                <a:sym typeface="Calibri" panose="020f0502020204030204" pitchFamily="2" charset="0"/>
              </a:rPr>
              <a:t>， </a:t>
            </a:r>
            <a:r>
              <a:rPr lang="zh-CN" altLang="en-US" sz="2000" b="1">
                <a:latin typeface="宋体" panose="02010600030101010101" pitchFamily="2" charset="-122"/>
                <a:ea typeface="宋体" panose="02010600030101010101" pitchFamily="2" charset="-122"/>
                <a:sym typeface="宋体" panose="02010600030101010101" pitchFamily="2" charset="-122"/>
              </a:rPr>
              <a:t>对于报复，复习第</a:t>
            </a:r>
            <a:r>
              <a:rPr lang="en-US" altLang="zh-CN" sz="2000" b="1">
                <a:latin typeface="Calibri" panose="020f0502020204030204" pitchFamily="2" charset="0"/>
                <a:ea typeface="宋体" panose="02010600030101010101" pitchFamily="2" charset="-122"/>
                <a:sym typeface="Calibri" panose="020f0502020204030204" pitchFamily="2" charset="0"/>
              </a:rPr>
              <a:t>69</a:t>
            </a:r>
            <a:r>
              <a:rPr lang="zh-CN" altLang="en-US" sz="2000" b="1">
                <a:latin typeface="宋体" panose="02010600030101010101" pitchFamily="2" charset="-122"/>
                <a:ea typeface="宋体" panose="02010600030101010101" pitchFamily="2" charset="-122"/>
                <a:sym typeface="宋体" panose="02010600030101010101" pitchFamily="2" charset="-122"/>
              </a:rPr>
              <a:t>～</a:t>
            </a:r>
            <a:r>
              <a:rPr lang="en-US" altLang="zh-CN" sz="2000" b="1">
                <a:latin typeface="Calibri" panose="020f0502020204030204" pitchFamily="2" charset="0"/>
                <a:ea typeface="宋体" panose="02010600030101010101" pitchFamily="2" charset="-122"/>
                <a:sym typeface="Calibri" panose="020f0502020204030204" pitchFamily="2" charset="0"/>
              </a:rPr>
              <a:t>70</a:t>
            </a:r>
            <a:r>
              <a:rPr lang="zh-CN" altLang="en-US" sz="2000" b="1">
                <a:latin typeface="宋体" panose="02010600030101010101" pitchFamily="2" charset="-122"/>
                <a:ea typeface="宋体" panose="02010600030101010101" pitchFamily="2" charset="-122"/>
                <a:sym typeface="宋体" panose="02010600030101010101" pitchFamily="2" charset="-122"/>
              </a:rPr>
              <a:t>页提供的所有工具。</a:t>
            </a:r>
            <a:endParaRPr lang="zh-CN" altLang="en-US" sz="2000" b="1">
              <a:latin typeface="Calibri" panose="020f0502020204030204" pitchFamily="2" charset="0"/>
              <a:ea typeface="宋体" panose="02010600030101010101" pitchFamily="2" charset="-122"/>
              <a:sym typeface="Calibri" panose="020f0502020204030204" pitchFamily="2" charset="0"/>
            </a:endParaRPr>
          </a:p>
          <a:p>
            <a:r>
              <a:rPr lang="en-US" altLang="zh-CN" sz="2000" b="1">
                <a:latin typeface="Calibri" panose="020f0502020204030204" pitchFamily="2" charset="0"/>
                <a:ea typeface="宋体" panose="02010600030101010101" pitchFamily="2" charset="-122"/>
                <a:sym typeface="Calibri" panose="020f0502020204030204" pitchFamily="2" charset="0"/>
              </a:rPr>
              <a:t>8</a:t>
            </a:r>
            <a:r>
              <a:rPr lang="zh-CN" altLang="en-US" sz="2000" b="1">
                <a:latin typeface="Calibri" panose="020f0502020204030204" pitchFamily="2" charset="0"/>
                <a:ea typeface="宋体" panose="02010600030101010101" pitchFamily="2" charset="-122"/>
                <a:sym typeface="Calibri" panose="020f0502020204030204" pitchFamily="2" charset="0"/>
              </a:rPr>
              <a:t>， </a:t>
            </a:r>
            <a:r>
              <a:rPr lang="zh-CN" altLang="en-US" sz="2000" b="1">
                <a:latin typeface="宋体" panose="02010600030101010101" pitchFamily="2" charset="-122"/>
                <a:ea typeface="宋体" panose="02010600030101010101" pitchFamily="2" charset="-122"/>
                <a:sym typeface="宋体" panose="02010600030101010101" pitchFamily="2" charset="-122"/>
              </a:rPr>
              <a:t>对于自暴自弃，复习第</a:t>
            </a:r>
            <a:r>
              <a:rPr lang="en-US" altLang="zh-CN" sz="2000" b="1">
                <a:latin typeface="Calibri" panose="020f0502020204030204" pitchFamily="2" charset="0"/>
                <a:ea typeface="宋体" panose="02010600030101010101" pitchFamily="2" charset="-122"/>
                <a:sym typeface="Calibri" panose="020f0502020204030204" pitchFamily="2" charset="0"/>
              </a:rPr>
              <a:t>70</a:t>
            </a:r>
            <a:r>
              <a:rPr lang="zh-CN" altLang="en-US" sz="2000" b="1">
                <a:latin typeface="宋体" panose="02010600030101010101" pitchFamily="2" charset="-122"/>
                <a:ea typeface="宋体" panose="02010600030101010101" pitchFamily="2" charset="-122"/>
                <a:sym typeface="宋体" panose="02010600030101010101" pitchFamily="2" charset="-122"/>
              </a:rPr>
              <a:t>页提供的所有工具。</a:t>
            </a:r>
            <a:endParaRPr lang="zh-CN" altLang="en-US" sz="2000" b="1">
              <a:latin typeface="Calibri" panose="020f0502020204030204" pitchFamily="2" charset="0"/>
              <a:ea typeface="宋体" panose="02010600030101010101" pitchFamily="2" charset="-122"/>
              <a:sym typeface="Calibri" panose="020f0502020204030204" pitchFamily="2" charset="0"/>
            </a:endParaRPr>
          </a:p>
          <a:p>
            <a:r>
              <a:rPr lang="en-US" altLang="zh-CN" sz="2000" b="1">
                <a:latin typeface="Calibri" panose="020f0502020204030204" pitchFamily="2" charset="0"/>
                <a:ea typeface="宋体" panose="02010600030101010101" pitchFamily="2" charset="-122"/>
                <a:sym typeface="Calibri" panose="020f0502020204030204" pitchFamily="2" charset="0"/>
              </a:rPr>
              <a:t>9</a:t>
            </a:r>
            <a:r>
              <a:rPr lang="zh-CN" altLang="en-US" sz="2000" b="1">
                <a:latin typeface="Calibri" panose="020f0502020204030204" pitchFamily="2" charset="0"/>
                <a:ea typeface="宋体" panose="02010600030101010101" pitchFamily="2" charset="-122"/>
                <a:sym typeface="Calibri" panose="020f0502020204030204" pitchFamily="2" charset="0"/>
              </a:rPr>
              <a:t>， </a:t>
            </a:r>
            <a:r>
              <a:rPr lang="zh-CN" altLang="en-US" sz="2000" b="1">
                <a:latin typeface="宋体" panose="02010600030101010101" pitchFamily="2" charset="-122"/>
                <a:ea typeface="宋体" panose="02010600030101010101" pitchFamily="2" charset="-122"/>
                <a:sym typeface="宋体" panose="02010600030101010101" pitchFamily="2" charset="-122"/>
              </a:rPr>
              <a:t>以友善的态度，用目的揭示法帮助孩子了解他们的错误目的。</a:t>
            </a:r>
            <a:endParaRPr lang="zh-CN" altLang="en-US" sz="2000" b="1">
              <a:latin typeface="Calibri" panose="020f0502020204030204" pitchFamily="2" charset="0"/>
              <a:ea typeface="宋体" panose="02010600030101010101" pitchFamily="2" charset="-122"/>
              <a:sym typeface="Calibri" panose="020f0502020204030204" pitchFamily="2" charset="0"/>
            </a:endParaRPr>
          </a:p>
          <a:p>
            <a:r>
              <a:rPr lang="en-US" altLang="zh-CN" sz="2000" b="1">
                <a:latin typeface="Calibri" panose="020f0502020204030204" pitchFamily="2" charset="0"/>
                <a:ea typeface="宋体" panose="02010600030101010101" pitchFamily="2" charset="-122"/>
                <a:sym typeface="Calibri" panose="020f0502020204030204" pitchFamily="2" charset="0"/>
              </a:rPr>
              <a:t>10</a:t>
            </a:r>
            <a:r>
              <a:rPr lang="zh-CN" altLang="en-US" sz="2000" b="1">
                <a:latin typeface="Calibri" panose="020f0502020204030204" pitchFamily="2" charset="0"/>
                <a:ea typeface="宋体" panose="02010600030101010101" pitchFamily="2" charset="-122"/>
                <a:sym typeface="Calibri" panose="020f0502020204030204" pitchFamily="2" charset="0"/>
              </a:rPr>
              <a:t>， </a:t>
            </a:r>
            <a:r>
              <a:rPr lang="zh-CN" altLang="en-US" sz="2000" b="1">
                <a:latin typeface="宋体" panose="02010600030101010101" pitchFamily="2" charset="-122"/>
                <a:ea typeface="宋体" panose="02010600030101010101" pitchFamily="2" charset="-122"/>
                <a:sym typeface="宋体" panose="02010600030101010101" pitchFamily="2" charset="-122"/>
              </a:rPr>
              <a:t>赢得合作的四个步骤。</a:t>
            </a:r>
            <a:endParaRPr lang="zh-CN" altLang="en-US" sz="2000">
              <a:latin typeface="Arial" pitchFamily="34" charset="0"/>
              <a:ea typeface="宋体" panose="02010600030101010101" pitchFamily="2" charset="-122"/>
            </a:endParaRP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817" name="标题 11265"/>
          <p:cNvSpPr>
            <a:spLocks noGrp="1"/>
          </p:cNvSpPr>
          <p:nvPr>
            <p:ph type="title"/>
          </p:nvPr>
        </p:nvSpPr>
        <p:spPr/>
        <p:txBody>
          <a:bodyPr anchor="b" anchorCtr="0"/>
          <a:lstStyle/>
          <a:p>
            <a:r>
              <a:rPr lang="zh-CN" altLang="en-US"/>
              <a:t>正面管教工具</a:t>
            </a:r>
          </a:p>
        </p:txBody>
      </p:sp>
      <p:sp>
        <p:nvSpPr>
          <p:cNvPr id="34818" name="文本框 11266"/>
          <p:cNvSpPr txBox="1"/>
          <p:nvPr/>
        </p:nvSpPr>
        <p:spPr>
          <a:xfrm>
            <a:off x="419100" y="803275"/>
            <a:ext cx="8291513" cy="5211763"/>
          </a:xfrm>
          <a:prstGeom prst="rect">
            <a:avLst/>
          </a:prstGeom>
          <a:noFill/>
          <a:ln w="9525">
            <a:noFill/>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en-US" altLang="zh-CN" sz="2400" b="1">
                <a:solidFill>
                  <a:schemeClr val="hlink"/>
                </a:solidFill>
                <a:latin typeface="Calibri" panose="020f0502020204030204" pitchFamily="2" charset="0"/>
                <a:ea typeface="宋体" panose="02010600030101010101" pitchFamily="2" charset="-122"/>
                <a:sym typeface="Calibri" panose="020f0502020204030204" pitchFamily="2" charset="0"/>
              </a:rPr>
              <a:t>1</a:t>
            </a:r>
            <a:r>
              <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rPr>
              <a:t>， </a:t>
            </a:r>
            <a:r>
              <a:rPr lang="zh-CN" altLang="en-US" sz="2400" b="1">
                <a:solidFill>
                  <a:schemeClr val="hlink"/>
                </a:solidFill>
                <a:latin typeface="宋体" panose="02010600030101010101" pitchFamily="2" charset="-122"/>
                <a:ea typeface="宋体" panose="02010600030101010101" pitchFamily="2" charset="-122"/>
                <a:sym typeface="宋体" panose="02010600030101010101" pitchFamily="2" charset="-122"/>
              </a:rPr>
              <a:t>要“赢得”孩子，而不是凭你的力量“赢了”孩子。</a:t>
            </a:r>
            <a:endPar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endParaRPr>
          </a:p>
          <a:p>
            <a:r>
              <a:rPr lang="en-US" altLang="zh-CN" sz="2400" b="1">
                <a:solidFill>
                  <a:schemeClr val="hlink"/>
                </a:solidFill>
                <a:latin typeface="Calibri" panose="020f0502020204030204" pitchFamily="2" charset="0"/>
                <a:ea typeface="宋体" panose="02010600030101010101" pitchFamily="2" charset="-122"/>
                <a:sym typeface="Calibri" panose="020f0502020204030204" pitchFamily="2" charset="0"/>
              </a:rPr>
              <a:t>2</a:t>
            </a:r>
            <a:r>
              <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rPr>
              <a:t>， </a:t>
            </a:r>
            <a:r>
              <a:rPr lang="zh-CN" altLang="en-US" sz="2400" b="1">
                <a:solidFill>
                  <a:schemeClr val="hlink"/>
                </a:solidFill>
                <a:latin typeface="宋体" panose="02010600030101010101" pitchFamily="2" charset="-122"/>
                <a:ea typeface="宋体" panose="02010600030101010101" pitchFamily="2" charset="-122"/>
                <a:sym typeface="宋体" panose="02010600030101010101" pitchFamily="2" charset="-122"/>
              </a:rPr>
              <a:t>为孩子提供发展和实践“七项重要的感知力和技能”的机会，以提高孩子的自我价值感。</a:t>
            </a:r>
            <a:endPar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endParaRPr>
          </a:p>
          <a:p>
            <a:r>
              <a:rPr lang="en-US" altLang="zh-CN" sz="2400" b="1">
                <a:solidFill>
                  <a:schemeClr val="hlink"/>
                </a:solidFill>
                <a:latin typeface="Calibri" panose="020f0502020204030204" pitchFamily="2" charset="0"/>
                <a:ea typeface="宋体" panose="02010600030101010101" pitchFamily="2" charset="-122"/>
                <a:sym typeface="Calibri" panose="020f0502020204030204" pitchFamily="2" charset="0"/>
              </a:rPr>
              <a:t>3</a:t>
            </a:r>
            <a:r>
              <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rPr>
              <a:t>， </a:t>
            </a:r>
            <a:r>
              <a:rPr lang="zh-CN" altLang="en-US" sz="2400" b="1">
                <a:solidFill>
                  <a:schemeClr val="hlink"/>
                </a:solidFill>
                <a:latin typeface="宋体" panose="02010600030101010101" pitchFamily="2" charset="-122"/>
                <a:ea typeface="宋体" panose="02010600030101010101" pitchFamily="2" charset="-122"/>
                <a:sym typeface="宋体" panose="02010600030101010101" pitchFamily="2" charset="-122"/>
              </a:rPr>
              <a:t>不要“告诉”，要开始以一种引导孩子参与解决问题的方式向孩子“提问”。</a:t>
            </a:r>
            <a:endPar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endParaRPr>
          </a:p>
          <a:p>
            <a:r>
              <a:rPr lang="en-US" altLang="zh-CN" sz="2400" b="1">
                <a:solidFill>
                  <a:schemeClr val="hlink"/>
                </a:solidFill>
                <a:latin typeface="Calibri" panose="020f0502020204030204" pitchFamily="2" charset="0"/>
                <a:ea typeface="宋体" panose="02010600030101010101" pitchFamily="2" charset="-122"/>
                <a:sym typeface="Calibri" panose="020f0502020204030204" pitchFamily="2" charset="0"/>
              </a:rPr>
              <a:t>4</a:t>
            </a:r>
            <a:r>
              <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rPr>
              <a:t>， </a:t>
            </a:r>
            <a:r>
              <a:rPr lang="zh-CN" altLang="en-US" sz="2400" b="1">
                <a:solidFill>
                  <a:schemeClr val="hlink"/>
                </a:solidFill>
                <a:latin typeface="宋体" panose="02010600030101010101" pitchFamily="2" charset="-122"/>
                <a:ea typeface="宋体" panose="02010600030101010101" pitchFamily="2" charset="-122"/>
                <a:sym typeface="宋体" panose="02010600030101010101" pitchFamily="2" charset="-122"/>
              </a:rPr>
              <a:t>使用“赢得合作的四个步骤”。</a:t>
            </a:r>
            <a:endPar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endParaRPr>
          </a:p>
          <a:p>
            <a:r>
              <a:rPr lang="en-US" altLang="zh-CN" sz="2400" b="1">
                <a:solidFill>
                  <a:schemeClr val="hlink"/>
                </a:solidFill>
                <a:latin typeface="Calibri" panose="020f0502020204030204" pitchFamily="2" charset="0"/>
                <a:ea typeface="宋体" panose="02010600030101010101" pitchFamily="2" charset="-122"/>
                <a:sym typeface="Calibri" panose="020f0502020204030204" pitchFamily="2" charset="0"/>
              </a:rPr>
              <a:t>5</a:t>
            </a:r>
            <a:r>
              <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rPr>
              <a:t>， </a:t>
            </a:r>
            <a:r>
              <a:rPr lang="zh-CN" altLang="en-US" sz="2400" b="1">
                <a:solidFill>
                  <a:schemeClr val="hlink"/>
                </a:solidFill>
                <a:latin typeface="宋体" panose="02010600030101010101" pitchFamily="2" charset="-122"/>
                <a:ea typeface="宋体" panose="02010600030101010101" pitchFamily="2" charset="-122"/>
                <a:sym typeface="宋体" panose="02010600030101010101" pitchFamily="2" charset="-122"/>
              </a:rPr>
              <a:t>记住，你的言行背后的感觉要比你的言行本行本身更重要。</a:t>
            </a:r>
            <a:endPar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endParaRPr>
          </a:p>
          <a:p>
            <a:r>
              <a:rPr lang="en-US" altLang="zh-CN" sz="2400" b="1">
                <a:solidFill>
                  <a:schemeClr val="hlink"/>
                </a:solidFill>
                <a:latin typeface="Calibri" panose="020f0502020204030204" pitchFamily="2" charset="0"/>
                <a:ea typeface="宋体" panose="02010600030101010101" pitchFamily="2" charset="-122"/>
                <a:sym typeface="Calibri" panose="020f0502020204030204" pitchFamily="2" charset="0"/>
              </a:rPr>
              <a:t>6</a:t>
            </a:r>
            <a:r>
              <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rPr>
              <a:t>， </a:t>
            </a:r>
            <a:r>
              <a:rPr lang="zh-CN" altLang="en-US" sz="2400" b="1">
                <a:solidFill>
                  <a:schemeClr val="hlink"/>
                </a:solidFill>
                <a:latin typeface="宋体" panose="02010600030101010101" pitchFamily="2" charset="-122"/>
                <a:ea typeface="宋体" panose="02010600030101010101" pitchFamily="2" charset="-122"/>
                <a:sym typeface="宋体" panose="02010600030101010101" pitchFamily="2" charset="-122"/>
              </a:rPr>
              <a:t>和孩子一起就需要做的家务以及做家务的计划作头脑风暴。</a:t>
            </a:r>
            <a:endPar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endParaRPr>
          </a:p>
          <a:p>
            <a:r>
              <a:rPr lang="en-US" altLang="zh-CN" sz="2400" b="1">
                <a:solidFill>
                  <a:schemeClr val="hlink"/>
                </a:solidFill>
                <a:latin typeface="Calibri" panose="020f0502020204030204" pitchFamily="2" charset="0"/>
                <a:ea typeface="宋体" panose="02010600030101010101" pitchFamily="2" charset="-122"/>
                <a:sym typeface="Calibri" panose="020f0502020204030204" pitchFamily="2" charset="0"/>
              </a:rPr>
              <a:t>7</a:t>
            </a:r>
            <a:r>
              <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rPr>
              <a:t>， </a:t>
            </a:r>
            <a:r>
              <a:rPr lang="zh-CN" altLang="en-US" sz="2400" b="1">
                <a:solidFill>
                  <a:schemeClr val="hlink"/>
                </a:solidFill>
                <a:latin typeface="宋体" panose="02010600030101010101" pitchFamily="2" charset="-122"/>
                <a:ea typeface="宋体" panose="02010600030101010101" pitchFamily="2" charset="-122"/>
                <a:sym typeface="宋体" panose="02010600030101010101" pitchFamily="2" charset="-122"/>
              </a:rPr>
              <a:t>要避免娇纵，以让孩子培养对自我能力的信心。</a:t>
            </a:r>
            <a:endPar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endParaRPr>
          </a:p>
          <a:p>
            <a:r>
              <a:rPr lang="en-US" altLang="zh-CN" sz="2400" b="1">
                <a:solidFill>
                  <a:schemeClr val="hlink"/>
                </a:solidFill>
                <a:latin typeface="Calibri" panose="020f0502020204030204" pitchFamily="2" charset="0"/>
                <a:ea typeface="宋体" panose="02010600030101010101" pitchFamily="2" charset="-122"/>
                <a:sym typeface="Calibri" panose="020f0502020204030204" pitchFamily="2" charset="0"/>
              </a:rPr>
              <a:t>8</a:t>
            </a:r>
            <a:r>
              <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rPr>
              <a:t>， </a:t>
            </a:r>
            <a:r>
              <a:rPr lang="zh-CN" altLang="en-US" sz="2400" b="1">
                <a:solidFill>
                  <a:schemeClr val="hlink"/>
                </a:solidFill>
                <a:latin typeface="宋体" panose="02010600030101010101" pitchFamily="2" charset="-122"/>
                <a:ea typeface="宋体" panose="02010600030101010101" pitchFamily="2" charset="-122"/>
                <a:sym typeface="宋体" panose="02010600030101010101" pitchFamily="2" charset="-122"/>
              </a:rPr>
              <a:t>教给孩子并实践“犯错误是学习的大好机会”。</a:t>
            </a:r>
            <a:endPar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endParaRPr>
          </a:p>
          <a:p>
            <a:r>
              <a:rPr lang="en-US" altLang="zh-CN" sz="2400" b="1">
                <a:solidFill>
                  <a:schemeClr val="hlink"/>
                </a:solidFill>
                <a:latin typeface="Calibri" panose="020f0502020204030204" pitchFamily="2" charset="0"/>
                <a:ea typeface="宋体" panose="02010600030101010101" pitchFamily="2" charset="-122"/>
                <a:sym typeface="Calibri" panose="020f0502020204030204" pitchFamily="2" charset="0"/>
              </a:rPr>
              <a:t>9</a:t>
            </a:r>
            <a:r>
              <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rPr>
              <a:t>， </a:t>
            </a:r>
            <a:r>
              <a:rPr lang="zh-CN" altLang="en-US" sz="2400" b="1">
                <a:solidFill>
                  <a:schemeClr val="hlink"/>
                </a:solidFill>
                <a:latin typeface="宋体" panose="02010600030101010101" pitchFamily="2" charset="-122"/>
                <a:ea typeface="宋体" panose="02010600030101010101" pitchFamily="2" charset="-122"/>
                <a:sym typeface="宋体" panose="02010600030101010101" pitchFamily="2" charset="-122"/>
              </a:rPr>
              <a:t>教给孩子并实践“矫正错误的三个</a:t>
            </a:r>
            <a:r>
              <a:rPr lang="en-US" altLang="zh-CN" sz="2400" b="1">
                <a:solidFill>
                  <a:schemeClr val="hlink"/>
                </a:solidFill>
                <a:latin typeface="Calibri" panose="020f0502020204030204" pitchFamily="2" charset="0"/>
                <a:ea typeface="宋体" panose="02010600030101010101" pitchFamily="2" charset="-122"/>
                <a:sym typeface="Calibri" panose="020f0502020204030204" pitchFamily="2" charset="0"/>
              </a:rPr>
              <a:t>R</a:t>
            </a:r>
            <a:r>
              <a:rPr lang="en-US" altLang="zh-CN" sz="2400" b="1">
                <a:solidFill>
                  <a:schemeClr val="hlink"/>
                </a:solidFill>
                <a:latin typeface="宋体" panose="02010600030101010101" pitchFamily="2" charset="-122"/>
                <a:ea typeface="宋体" panose="02010600030101010101" pitchFamily="2" charset="-122"/>
                <a:sym typeface="宋体" panose="02010600030101010101" pitchFamily="2" charset="-122"/>
              </a:rPr>
              <a:t>”</a:t>
            </a:r>
            <a:r>
              <a:rPr lang="zh-CN" altLang="en-US" sz="2400" b="1">
                <a:solidFill>
                  <a:schemeClr val="hlink"/>
                </a:solidFill>
                <a:latin typeface="宋体" panose="02010600030101010101" pitchFamily="2" charset="-122"/>
                <a:ea typeface="宋体" panose="02010600030101010101" pitchFamily="2" charset="-122"/>
                <a:sym typeface="宋体" panose="02010600030101010101" pitchFamily="2" charset="-122"/>
              </a:rPr>
              <a:t>。</a:t>
            </a:r>
            <a:endPar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endParaRPr>
          </a:p>
          <a:p>
            <a:r>
              <a:rPr lang="en-US" altLang="zh-CN" sz="2400" b="1">
                <a:solidFill>
                  <a:schemeClr val="hlink"/>
                </a:solidFill>
                <a:latin typeface="Calibri" panose="020f0502020204030204" pitchFamily="2" charset="0"/>
                <a:ea typeface="宋体" panose="02010600030101010101" pitchFamily="2" charset="-122"/>
                <a:sym typeface="Calibri" panose="020f0502020204030204" pitchFamily="2" charset="0"/>
              </a:rPr>
              <a:t>10</a:t>
            </a:r>
            <a:r>
              <a:rPr lang="zh-CN" altLang="en-US" sz="2400" b="1">
                <a:solidFill>
                  <a:schemeClr val="hlink"/>
                </a:solidFill>
                <a:latin typeface="Calibri" panose="020f0502020204030204" pitchFamily="2" charset="0"/>
                <a:ea typeface="宋体" panose="02010600030101010101" pitchFamily="2" charset="-122"/>
                <a:sym typeface="Calibri" panose="020f0502020204030204" pitchFamily="2" charset="0"/>
              </a:rPr>
              <a:t>， </a:t>
            </a:r>
            <a:r>
              <a:rPr lang="zh-CN" altLang="en-US" sz="2400" b="1">
                <a:solidFill>
                  <a:schemeClr val="hlink"/>
                </a:solidFill>
                <a:latin typeface="宋体" panose="02010600030101010101" pitchFamily="2" charset="-122"/>
                <a:ea typeface="宋体" panose="02010600030101010101" pitchFamily="2" charset="-122"/>
                <a:sym typeface="宋体" panose="02010600030101010101" pitchFamily="2" charset="-122"/>
              </a:rPr>
              <a:t>一定要把爱的信息传递给孩子，</a:t>
            </a:r>
            <a:endParaRPr lang="zh-CN" altLang="en-US" sz="2400">
              <a:solidFill>
                <a:schemeClr val="hlink"/>
              </a:solidFill>
              <a:latin typeface="Arial" pitchFamily="34" charset="0"/>
              <a:ea typeface="宋体" panose="02010600030101010101" pitchFamily="2" charset="-122"/>
            </a:endParaRP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5841" name="标题 5121"/>
          <p:cNvSpPr>
            <a:spLocks noGrp="1"/>
          </p:cNvSpPr>
          <p:nvPr>
            <p:ph type="ctrTitle"/>
          </p:nvPr>
        </p:nvSpPr>
        <p:spPr>
          <a:xfrm>
            <a:off x="284480" y="867410"/>
            <a:ext cx="6939280" cy="1120775"/>
          </a:xfrm>
        </p:spPr>
        <p:txBody>
          <a:bodyPr anchor="b" anchorCtr="0"/>
          <a:lstStyle/>
          <a:p>
            <a:pPr defTabSz="914400">
              <a:buClrTx/>
              <a:buSzTx/>
              <a:buFontTx/>
              <a:buNone/>
            </a:pPr>
            <a:r>
              <a:rPr lang="zh-CN" altLang="en-US" sz="5400" b="1" kern="1200" baseline="0">
                <a:solidFill>
                  <a:srgbClr val="804C1A"/>
                </a:solidFill>
                <a:latin typeface="华文琥珀" pitchFamily="2" charset="-122"/>
                <a:ea typeface="微软雅黑" panose="020b0503020204020204" pitchFamily="2" charset="-122"/>
                <a:cs typeface="+mj-cs"/>
              </a:rPr>
              <a:t>第五章 当心逻辑后果</a:t>
            </a: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6865" name="标题 6145"/>
          <p:cNvSpPr>
            <a:spLocks noGrp="1"/>
          </p:cNvSpPr>
          <p:nvPr>
            <p:ph type="title"/>
          </p:nvPr>
        </p:nvSpPr>
        <p:spPr/>
        <p:txBody>
          <a:bodyPr anchor="b" anchorCtr="0"/>
          <a:lstStyle/>
          <a:p>
            <a:r>
              <a:rPr lang="zh-CN" altLang="en-US"/>
              <a:t>逻辑后果</a:t>
            </a:r>
          </a:p>
        </p:txBody>
      </p:sp>
      <p:sp>
        <p:nvSpPr>
          <p:cNvPr id="36866" name="文本占位符 6146"/>
          <p:cNvSpPr>
            <a:spLocks noGrp="1"/>
          </p:cNvSpPr>
          <p:nvPr>
            <p:ph idx="1"/>
          </p:nvPr>
        </p:nvSpPr>
        <p:spPr/>
        <p:txBody>
          <a:bodyPr anchor="t" anchorCtr="0"/>
          <a:lstStyle/>
          <a:p>
            <a:r>
              <a:rPr lang="zh-CN" altLang="en-US" sz="3200"/>
              <a:t>自然后果是指自然而然地发生的任何事情，其中没有大人的干预。站在雨中，就会被淋湿。不吃东西，就会饿。忘记穿外套，就会感冒。缺乏有效技能的行为。</a:t>
            </a:r>
          </a:p>
          <a:p>
            <a:r>
              <a:rPr lang="zh-CN" altLang="en-US" sz="3200"/>
              <a:t>逻辑后果不同于自然后果，它要求一个大人----或其他孩子----在家庭会议或班会上介入。</a:t>
            </a: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889" name="标题 7169"/>
          <p:cNvSpPr>
            <a:spLocks noGrp="1"/>
          </p:cNvSpPr>
          <p:nvPr>
            <p:ph type="title"/>
          </p:nvPr>
        </p:nvSpPr>
        <p:spPr/>
        <p:txBody>
          <a:bodyPr anchor="b" anchorCtr="0"/>
          <a:lstStyle/>
          <a:p>
            <a:br>
              <a:rPr lang="zh-CN" altLang="en-US" sz="2800"/>
            </a:br>
            <a:br>
              <a:rPr lang="zh-CN" altLang="en-US" sz="2800"/>
            </a:br>
            <a:r>
              <a:rPr lang="zh-CN" altLang="en-US"/>
              <a:t>逻辑后果的四个重要因素</a:t>
            </a:r>
            <a:endParaRPr lang="zh-CN" altLang="en-US" sz="2800"/>
          </a:p>
        </p:txBody>
      </p:sp>
      <p:sp>
        <p:nvSpPr>
          <p:cNvPr id="37890" name="文本占位符 7170"/>
          <p:cNvSpPr>
            <a:spLocks noGrp="1"/>
          </p:cNvSpPr>
          <p:nvPr>
            <p:ph idx="1"/>
          </p:nvPr>
        </p:nvSpPr>
        <p:spPr/>
        <p:txBody>
          <a:bodyPr anchor="t" anchorCtr="0"/>
          <a:lstStyle/>
          <a:p>
            <a:pPr>
              <a:lnSpc>
                <a:spcPct val="90000"/>
              </a:lnSpc>
            </a:pPr>
            <a:r>
              <a:rPr lang="zh-CN" altLang="en-US" sz="2400"/>
              <a:t>1．相关</a:t>
            </a:r>
          </a:p>
          <a:p>
            <a:pPr>
              <a:lnSpc>
                <a:spcPct val="90000"/>
              </a:lnSpc>
            </a:pPr>
            <a:r>
              <a:rPr lang="zh-CN" altLang="en-US" sz="2400"/>
              <a:t>2．尊重</a:t>
            </a:r>
          </a:p>
          <a:p>
            <a:pPr>
              <a:lnSpc>
                <a:spcPct val="90000"/>
              </a:lnSpc>
            </a:pPr>
            <a:r>
              <a:rPr lang="zh-CN" altLang="en-US" sz="2400"/>
              <a:t>3．合理</a:t>
            </a:r>
          </a:p>
          <a:p>
            <a:pPr>
              <a:lnSpc>
                <a:spcPct val="90000"/>
              </a:lnSpc>
            </a:pPr>
            <a:r>
              <a:rPr lang="zh-CN" altLang="en-US" sz="2400"/>
              <a:t>4．预先告知</a:t>
            </a: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8913" name="标题 8193"/>
          <p:cNvSpPr>
            <a:spLocks noGrp="1"/>
          </p:cNvSpPr>
          <p:nvPr>
            <p:ph type="title"/>
          </p:nvPr>
        </p:nvSpPr>
        <p:spPr/>
        <p:txBody>
          <a:bodyPr anchor="b" anchorCtr="0"/>
          <a:lstStyle/>
          <a:p>
            <a:r>
              <a:rPr lang="zh-CN" altLang="en-US"/>
              <a:t>惩罚造成的四个后果</a:t>
            </a:r>
          </a:p>
        </p:txBody>
      </p:sp>
      <p:sp>
        <p:nvSpPr>
          <p:cNvPr id="38914" name="文本占位符 8194"/>
          <p:cNvSpPr>
            <a:spLocks noGrp="1"/>
          </p:cNvSpPr>
          <p:nvPr>
            <p:ph idx="1"/>
          </p:nvPr>
        </p:nvSpPr>
        <p:spPr/>
        <p:txBody>
          <a:bodyPr anchor="t" anchorCtr="0"/>
          <a:lstStyle/>
          <a:p>
            <a:endParaRPr lang="zh-CN" altLang="en-US" sz="1000"/>
          </a:p>
          <a:p>
            <a:r>
              <a:rPr lang="zh-CN" altLang="en-US" sz="2400"/>
              <a:t>1．愤恨---“这不公平！我不能相信大人！”</a:t>
            </a:r>
          </a:p>
          <a:p>
            <a:r>
              <a:rPr lang="zh-CN" altLang="en-US" sz="2400"/>
              <a:t>2．报复 ------“现在他们赢了，但我会扳回来。”</a:t>
            </a:r>
          </a:p>
          <a:p>
            <a:r>
              <a:rPr lang="zh-CN" altLang="en-US" sz="2400"/>
              <a:t>3．反叛 ---“我偏要对着干，以证明我不是必按他们的要求去做。”</a:t>
            </a:r>
          </a:p>
          <a:p>
            <a:r>
              <a:rPr lang="zh-CN" altLang="en-US" sz="2400"/>
              <a:t>4．退缩</a:t>
            </a:r>
          </a:p>
          <a:p>
            <a:r>
              <a:rPr lang="zh-CN" altLang="en-US" sz="2400"/>
              <a:t>    a,偷偷摸摸----“我下次绝不让他抓到。”</a:t>
            </a:r>
          </a:p>
          <a:p>
            <a:r>
              <a:rPr lang="zh-CN" altLang="en-US" sz="2400"/>
              <a:t>    B,自卑-----“我是个坏孩子。”</a:t>
            </a: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9937" name="标题 9217"/>
          <p:cNvSpPr>
            <a:spLocks noGrp="1"/>
          </p:cNvSpPr>
          <p:nvPr>
            <p:ph type="title"/>
          </p:nvPr>
        </p:nvSpPr>
        <p:spPr/>
        <p:txBody>
          <a:bodyPr anchor="b" anchorCtr="0"/>
          <a:lstStyle/>
          <a:p>
            <a:r>
              <a:rPr lang="zh-CN" altLang="en-US">
                <a:latin typeface="宋体" panose="02010600030101010101" pitchFamily="2" charset="-122"/>
                <a:sym typeface="宋体" panose="02010600030101010101" pitchFamily="2" charset="-122"/>
              </a:rPr>
              <a:t>正面管教工具</a:t>
            </a:r>
          </a:p>
        </p:txBody>
      </p:sp>
      <p:sp>
        <p:nvSpPr>
          <p:cNvPr id="39938" name="文本框 9218"/>
          <p:cNvSpPr txBox="1"/>
          <p:nvPr/>
        </p:nvSpPr>
        <p:spPr>
          <a:xfrm>
            <a:off x="480060" y="751840"/>
            <a:ext cx="8184515" cy="5354320"/>
          </a:xfrm>
          <a:prstGeom prst="rect">
            <a:avLst/>
          </a:prstGeom>
          <a:noFill/>
          <a:ln w="9525">
            <a:noFill/>
          </a:ln>
        </p:spPr>
        <p:txBody>
          <a:bodyPr wrap="square" anchor="t" anchorCtr="0">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en-US" altLang="zh-CN" b="1">
                <a:latin typeface="Arial" pitchFamily="34" charset="0"/>
                <a:ea typeface="宋体" panose="02010600030101010101" pitchFamily="2" charset="-122"/>
              </a:rPr>
              <a:t>1</a:t>
            </a:r>
            <a:r>
              <a:rPr lang="zh-CN" altLang="en-US" b="1">
                <a:latin typeface="Arial" pitchFamily="34" charset="0"/>
                <a:ea typeface="宋体" panose="02010600030101010101" pitchFamily="2" charset="-122"/>
              </a:rPr>
              <a:t>．好好想一想。“逻辑后果”真是经过拙劣伪装的惩罚吗？</a:t>
            </a:r>
          </a:p>
          <a:p>
            <a:r>
              <a:rPr lang="en-US" altLang="zh-CN" b="1">
                <a:latin typeface="Arial" pitchFamily="34" charset="0"/>
                <a:ea typeface="宋体" panose="02010600030101010101" pitchFamily="2" charset="-122"/>
              </a:rPr>
              <a:t>2</a:t>
            </a:r>
            <a:r>
              <a:rPr lang="zh-CN" altLang="en-US" b="1">
                <a:latin typeface="Arial" pitchFamily="34" charset="0"/>
                <a:ea typeface="宋体" panose="02010600030101010101" pitchFamily="2" charset="-122"/>
              </a:rPr>
              <a:t>．当心是什么在起作用。想一想你的管教方式造成的长期效果。</a:t>
            </a:r>
          </a:p>
          <a:p>
            <a:r>
              <a:rPr lang="en-US" altLang="zh-CN" b="1">
                <a:latin typeface="Arial" pitchFamily="34" charset="0"/>
                <a:ea typeface="宋体" panose="02010600030101010101" pitchFamily="2" charset="-122"/>
              </a:rPr>
              <a:t>3</a:t>
            </a:r>
            <a:r>
              <a:rPr lang="zh-CN" altLang="en-US" b="1">
                <a:latin typeface="Arial" pitchFamily="34" charset="0"/>
                <a:ea typeface="宋体" panose="02010600030101010101" pitchFamily="2" charset="-122"/>
              </a:rPr>
              <a:t>．避免借题发挥，要对孩子的体验表达你的同情和理解。</a:t>
            </a:r>
          </a:p>
          <a:p>
            <a:r>
              <a:rPr lang="en-US" altLang="zh-CN" b="1">
                <a:latin typeface="Arial" pitchFamily="34" charset="0"/>
                <a:ea typeface="宋体" panose="02010600030101010101" pitchFamily="2" charset="-122"/>
              </a:rPr>
              <a:t>4</a:t>
            </a:r>
            <a:r>
              <a:rPr lang="zh-CN" altLang="en-US" b="1">
                <a:latin typeface="Arial" pitchFamily="34" charset="0"/>
                <a:ea typeface="宋体" panose="02010600030101010101" pitchFamily="2" charset="-122"/>
              </a:rPr>
              <a:t>．不要把自然后果强加给孩子；但要让孩子体验他们自己的选择所造成的自然后果，不要在自然后果上施加责难、羞辱和痛苦，也不要包揽孩子遇到的困难。</a:t>
            </a:r>
          </a:p>
          <a:p>
            <a:r>
              <a:rPr lang="en-US" altLang="zh-CN" b="1">
                <a:latin typeface="Arial" pitchFamily="34" charset="0"/>
                <a:ea typeface="宋体" panose="02010600030101010101" pitchFamily="2" charset="-122"/>
              </a:rPr>
              <a:t>5</a:t>
            </a:r>
            <a:r>
              <a:rPr lang="zh-CN" altLang="en-US" b="1">
                <a:latin typeface="Arial" pitchFamily="34" charset="0"/>
                <a:ea typeface="宋体" panose="02010600030101010101" pitchFamily="2" charset="-122"/>
              </a:rPr>
              <a:t>．决定你要做什么，而不是让孩子做什么。</a:t>
            </a:r>
          </a:p>
          <a:p>
            <a:r>
              <a:rPr lang="en-US" altLang="zh-CN" b="1">
                <a:latin typeface="Arial" pitchFamily="34" charset="0"/>
                <a:ea typeface="宋体" panose="02010600030101010101" pitchFamily="2" charset="-122"/>
              </a:rPr>
              <a:t>6</a:t>
            </a:r>
            <a:r>
              <a:rPr lang="zh-CN" altLang="en-US" b="1">
                <a:latin typeface="Arial" pitchFamily="34" charset="0"/>
                <a:ea typeface="宋体" panose="02010600030101010101" pitchFamily="2" charset="-122"/>
              </a:rPr>
              <a:t>．只要可能，就给孩子提供选择。</a:t>
            </a:r>
          </a:p>
          <a:p>
            <a:r>
              <a:rPr lang="en-US" altLang="zh-CN" b="1">
                <a:latin typeface="Arial" pitchFamily="34" charset="0"/>
                <a:ea typeface="宋体" panose="02010600030101010101" pitchFamily="2" charset="-122"/>
              </a:rPr>
              <a:t>7</a:t>
            </a:r>
            <a:r>
              <a:rPr lang="zh-CN" altLang="en-US" b="1">
                <a:latin typeface="Arial" pitchFamily="34" charset="0"/>
                <a:ea typeface="宋体" panose="02010600030101010101" pitchFamily="2" charset="-122"/>
              </a:rPr>
              <a:t>．思考“逻辑后果的四个</a:t>
            </a:r>
            <a:r>
              <a:rPr lang="en-US" altLang="zh-CN" b="1">
                <a:latin typeface="Arial" pitchFamily="34" charset="0"/>
                <a:ea typeface="宋体" panose="02010600030101010101" pitchFamily="2" charset="-122"/>
              </a:rPr>
              <a:t>R”</a:t>
            </a:r>
            <a:r>
              <a:rPr lang="zh-CN" altLang="en-US" b="1">
                <a:latin typeface="Arial" pitchFamily="34" charset="0"/>
                <a:ea typeface="宋体" panose="02010600030101010101" pitchFamily="2" charset="-122"/>
              </a:rPr>
              <a:t>。</a:t>
            </a:r>
          </a:p>
          <a:p>
            <a:r>
              <a:rPr lang="en-US" altLang="zh-CN" b="1">
                <a:latin typeface="Arial" pitchFamily="34" charset="0"/>
                <a:ea typeface="宋体" panose="02010600030101010101" pitchFamily="2" charset="-122"/>
              </a:rPr>
              <a:t>8</a:t>
            </a:r>
            <a:r>
              <a:rPr lang="zh-CN" altLang="en-US" b="1">
                <a:latin typeface="Arial" pitchFamily="34" charset="0"/>
                <a:ea typeface="宋体" panose="02010600030101010101" pitchFamily="2" charset="-122"/>
              </a:rPr>
              <a:t>．思考“惩罚造成的四个</a:t>
            </a:r>
            <a:r>
              <a:rPr lang="en-US" altLang="zh-CN" b="1">
                <a:latin typeface="Arial" pitchFamily="34" charset="0"/>
                <a:ea typeface="宋体" panose="02010600030101010101" pitchFamily="2" charset="-122"/>
              </a:rPr>
              <a:t>R”</a:t>
            </a:r>
            <a:r>
              <a:rPr lang="zh-CN" altLang="en-US" b="1">
                <a:latin typeface="Arial" pitchFamily="34" charset="0"/>
                <a:ea typeface="宋体" panose="02010600030101010101" pitchFamily="2" charset="-122"/>
              </a:rPr>
              <a:t>，从而看清你的管教方式的长期效果。</a:t>
            </a:r>
          </a:p>
          <a:p>
            <a:r>
              <a:rPr lang="en-US" altLang="zh-CN" b="1">
                <a:latin typeface="Arial" pitchFamily="34" charset="0"/>
                <a:ea typeface="宋体" panose="02010600030101010101" pitchFamily="2" charset="-122"/>
              </a:rPr>
              <a:t>9</a:t>
            </a:r>
            <a:r>
              <a:rPr lang="zh-CN" altLang="en-US" b="1">
                <a:latin typeface="Arial" pitchFamily="34" charset="0"/>
                <a:ea typeface="宋体" panose="02010600030101010101" pitchFamily="2" charset="-122"/>
              </a:rPr>
              <a:t>．记住，“若要让孩子做得更好，就得先要让他感觉更糟”是一个荒谬的观念。</a:t>
            </a:r>
          </a:p>
          <a:p>
            <a:r>
              <a:rPr lang="en-US" altLang="zh-CN" b="1">
                <a:latin typeface="Arial" pitchFamily="34" charset="0"/>
                <a:ea typeface="宋体" panose="02010600030101010101" pitchFamily="2" charset="-122"/>
              </a:rPr>
              <a:t>10</a:t>
            </a:r>
            <a:r>
              <a:rPr lang="zh-CN" altLang="en-US" b="1">
                <a:latin typeface="Arial" pitchFamily="34" charset="0"/>
                <a:ea typeface="宋体" panose="02010600030101010101" pitchFamily="2" charset="-122"/>
              </a:rPr>
              <a:t>．孩子感觉更好时，才会做得更好。</a:t>
            </a:r>
          </a:p>
          <a:p>
            <a:r>
              <a:rPr lang="en-US" altLang="zh-CN" b="1">
                <a:latin typeface="Arial" pitchFamily="34" charset="0"/>
                <a:ea typeface="宋体" panose="02010600030101010101" pitchFamily="2" charset="-122"/>
              </a:rPr>
              <a:t>11</a:t>
            </a:r>
            <a:r>
              <a:rPr lang="zh-CN" altLang="en-US" b="1">
                <a:latin typeface="Arial" pitchFamily="34" charset="0"/>
                <a:ea typeface="宋体" panose="02010600030101010101" pitchFamily="2" charset="-122"/>
              </a:rPr>
              <a:t>．把不良行为转向有贡献的行为。</a:t>
            </a:r>
          </a:p>
          <a:p>
            <a:r>
              <a:rPr lang="en-US" altLang="zh-CN" b="1">
                <a:latin typeface="Arial" pitchFamily="34" charset="0"/>
                <a:ea typeface="宋体" panose="02010600030101010101" pitchFamily="2" charset="-122"/>
              </a:rPr>
              <a:t>12</a:t>
            </a:r>
            <a:r>
              <a:rPr lang="zh-CN" altLang="en-US" b="1">
                <a:latin typeface="Arial" pitchFamily="34" charset="0"/>
                <a:ea typeface="宋体" panose="02010600030101010101" pitchFamily="2" charset="-122"/>
              </a:rPr>
              <a:t>．你如果希望孩子们控制他们的行为，你就要做自我控制的榜样。</a:t>
            </a:r>
          </a:p>
          <a:p>
            <a:r>
              <a:rPr lang="en-US" altLang="zh-CN" b="1">
                <a:latin typeface="Arial" pitchFamily="34" charset="0"/>
                <a:ea typeface="宋体" panose="02010600030101010101" pitchFamily="2" charset="-122"/>
              </a:rPr>
              <a:t>13</a:t>
            </a:r>
            <a:r>
              <a:rPr lang="zh-CN" altLang="en-US" b="1">
                <a:latin typeface="Arial" pitchFamily="34" charset="0"/>
                <a:ea typeface="宋体" panose="02010600030101010101" pitchFamily="2" charset="-122"/>
              </a:rPr>
              <a:t>．逻辑后果不适用于大多数错误目的的行为。</a:t>
            </a:r>
          </a:p>
          <a:p>
            <a:r>
              <a:rPr lang="en-US" altLang="zh-CN" b="1">
                <a:latin typeface="Arial" pitchFamily="34" charset="0"/>
                <a:ea typeface="宋体" panose="02010600030101010101" pitchFamily="2" charset="-122"/>
              </a:rPr>
              <a:t>14</a:t>
            </a:r>
            <a:r>
              <a:rPr lang="zh-CN" altLang="en-US" b="1">
                <a:latin typeface="Arial" pitchFamily="34" charset="0"/>
                <a:ea typeface="宋体" panose="02010600030101010101" pitchFamily="2" charset="-122"/>
              </a:rPr>
              <a:t>．要自始至终和善而坚定。</a:t>
            </a:r>
          </a:p>
          <a:p>
            <a:r>
              <a:rPr lang="en-US" altLang="zh-CN" b="1">
                <a:latin typeface="Arial" pitchFamily="34" charset="0"/>
                <a:ea typeface="宋体" panose="02010600030101010101" pitchFamily="2" charset="-122"/>
              </a:rPr>
              <a:t>15</a:t>
            </a:r>
            <a:r>
              <a:rPr lang="zh-CN" altLang="en-US" b="1">
                <a:latin typeface="Arial" pitchFamily="34" charset="0"/>
                <a:ea typeface="宋体" panose="02010600030101010101" pitchFamily="2" charset="-122"/>
              </a:rPr>
              <a:t>．通过启发式问题帮助孩子探讨他们的选择所造成的后果。</a:t>
            </a:r>
          </a:p>
          <a:p>
            <a:r>
              <a:rPr lang="en-US" altLang="zh-CN" b="1">
                <a:latin typeface="Arial" pitchFamily="34" charset="0"/>
                <a:ea typeface="宋体" panose="02010600030101010101" pitchFamily="2" charset="-122"/>
              </a:rPr>
              <a:t>16</a:t>
            </a:r>
            <a:r>
              <a:rPr lang="zh-CN" altLang="en-US" b="1">
                <a:latin typeface="Arial" pitchFamily="34" charset="0"/>
                <a:ea typeface="宋体" panose="02010600030101010101" pitchFamily="2" charset="-122"/>
              </a:rPr>
              <a:t>．逻辑后果并不是处理大多数问题的最佳方式。</a:t>
            </a:r>
          </a:p>
          <a:p>
            <a:r>
              <a:rPr lang="en-US" altLang="zh-CN" b="1">
                <a:latin typeface="Arial" pitchFamily="34" charset="0"/>
                <a:ea typeface="宋体" panose="02010600030101010101" pitchFamily="2" charset="-122"/>
              </a:rPr>
              <a:t>17</a:t>
            </a:r>
            <a:r>
              <a:rPr lang="zh-CN" altLang="en-US" b="1">
                <a:latin typeface="Arial" pitchFamily="34" charset="0"/>
                <a:ea typeface="宋体" panose="02010600030101010101" pitchFamily="2" charset="-122"/>
              </a:rPr>
              <a:t>．使用公式：特权＝责任；缺乏责任＝丧失特权。</a:t>
            </a:r>
          </a:p>
          <a:p>
            <a:r>
              <a:rPr lang="en-US" altLang="zh-CN" b="1">
                <a:latin typeface="Arial" pitchFamily="34" charset="0"/>
                <a:ea typeface="宋体" panose="02010600030101010101" pitchFamily="2" charset="-122"/>
              </a:rPr>
              <a:t>18</a:t>
            </a:r>
            <a:r>
              <a:rPr lang="zh-CN" altLang="en-US" b="1">
                <a:latin typeface="Arial" pitchFamily="34" charset="0"/>
                <a:ea typeface="宋体" panose="02010600030101010101" pitchFamily="2" charset="-122"/>
              </a:rPr>
              <a:t>．为营造更好的家庭气氛和班里的气氛，要专注于解决问题的办法。</a:t>
            </a:r>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0961" name="标题 5121"/>
          <p:cNvSpPr>
            <a:spLocks noGrp="1"/>
          </p:cNvSpPr>
          <p:nvPr>
            <p:ph type="ctrTitle"/>
          </p:nvPr>
        </p:nvSpPr>
        <p:spPr>
          <a:xfrm>
            <a:off x="504190" y="1075690"/>
            <a:ext cx="6692265" cy="939800"/>
          </a:xfrm>
        </p:spPr>
        <p:txBody>
          <a:bodyPr anchor="b" anchorCtr="0"/>
          <a:lstStyle/>
          <a:p>
            <a:pPr defTabSz="914400">
              <a:buClrTx/>
              <a:buSzTx/>
              <a:buFontTx/>
              <a:buNone/>
            </a:pPr>
            <a:r>
              <a:rPr lang="zh-CN" altLang="en-US" sz="4400" b="1" kern="1200" baseline="0">
                <a:solidFill>
                  <a:srgbClr val="804C1A"/>
                </a:solidFill>
                <a:latin typeface="华文琥珀" pitchFamily="2" charset="-122"/>
                <a:ea typeface="微软雅黑" panose="020b0503020204020204" pitchFamily="2" charset="-122"/>
                <a:cs typeface="+mj-cs"/>
              </a:rPr>
              <a:t>第六章   关注于解决问题</a:t>
            </a:r>
          </a:p>
        </p:txBody>
      </p:sp>
      <p:sp>
        <p:nvSpPr>
          <p:cNvPr id="40962" name="副标题 5122"/>
          <p:cNvSpPr>
            <a:spLocks noGrp="1"/>
          </p:cNvSpPr>
          <p:nvPr>
            <p:ph type="subTitle" idx="1"/>
          </p:nvPr>
        </p:nvSpPr>
        <p:spPr>
          <a:xfrm>
            <a:off x="2641600" y="3978275"/>
            <a:ext cx="5632450" cy="519113"/>
          </a:xfrm>
        </p:spPr>
        <p:txBody>
          <a:bodyPr anchor="t" anchorCtr="0"/>
          <a:lstStyle/>
          <a:p>
            <a:pPr defTabSz="914400">
              <a:buSzPct val="70000"/>
            </a:pPr>
            <a:r>
              <a:rPr lang="zh-CN" altLang="en-US" sz="1600" kern="1200" baseline="0">
                <a:solidFill>
                  <a:srgbClr val="6C6F72"/>
                </a:solidFill>
                <a:latin typeface="幼圆" pitchFamily="1" charset="-122"/>
                <a:ea typeface="幼圆" pitchFamily="1" charset="-122"/>
                <a:cs typeface="+mn-cs"/>
              </a:rPr>
              <a:t>                     特殊教育学校教师正面管教成长小组</a:t>
            </a:r>
          </a:p>
        </p:txBody>
      </p:sp>
    </p:spTree>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1985" name="标题 6145"/>
          <p:cNvSpPr>
            <a:spLocks noGrp="1"/>
          </p:cNvSpPr>
          <p:nvPr>
            <p:ph type="title"/>
          </p:nvPr>
        </p:nvSpPr>
        <p:spPr/>
        <p:txBody>
          <a:bodyPr anchor="b" anchorCtr="0"/>
          <a:lstStyle/>
          <a:p>
            <a:r>
              <a:rPr lang="zh-CN" altLang="en-US"/>
              <a:t>关注于解决问题的四个重要因素</a:t>
            </a:r>
          </a:p>
        </p:txBody>
      </p:sp>
      <p:sp>
        <p:nvSpPr>
          <p:cNvPr id="41986" name="文本占位符 6146"/>
          <p:cNvSpPr>
            <a:spLocks noGrp="1"/>
          </p:cNvSpPr>
          <p:nvPr>
            <p:ph idx="1"/>
          </p:nvPr>
        </p:nvSpPr>
        <p:spPr/>
        <p:txBody>
          <a:bodyPr anchor="t" anchorCtr="0"/>
          <a:lstStyle/>
          <a:p>
            <a:pPr>
              <a:lnSpc>
                <a:spcPct val="90000"/>
              </a:lnSpc>
            </a:pPr>
            <a:r>
              <a:rPr lang="zh-CN" altLang="en-US" sz="2400"/>
              <a:t>1．相关( Related)</a:t>
            </a:r>
          </a:p>
          <a:p>
            <a:pPr>
              <a:lnSpc>
                <a:spcPct val="90000"/>
              </a:lnSpc>
            </a:pPr>
            <a:endParaRPr lang="zh-CN" altLang="en-US" sz="2400"/>
          </a:p>
          <a:p>
            <a:pPr>
              <a:lnSpc>
                <a:spcPct val="90000"/>
              </a:lnSpc>
            </a:pPr>
            <a:r>
              <a:rPr lang="zh-CN" altLang="en-US" sz="2400"/>
              <a:t>2．尊重(Respectful)</a:t>
            </a:r>
          </a:p>
          <a:p>
            <a:pPr>
              <a:lnSpc>
                <a:spcPct val="90000"/>
              </a:lnSpc>
            </a:pPr>
            <a:endParaRPr lang="zh-CN" altLang="en-US" sz="2400"/>
          </a:p>
          <a:p>
            <a:pPr>
              <a:lnSpc>
                <a:spcPct val="90000"/>
              </a:lnSpc>
            </a:pPr>
            <a:r>
              <a:rPr lang="zh-CN" altLang="en-US" sz="2400"/>
              <a:t>3．合理( Reasonable)</a:t>
            </a:r>
          </a:p>
          <a:p>
            <a:pPr>
              <a:lnSpc>
                <a:spcPct val="90000"/>
              </a:lnSpc>
            </a:pPr>
            <a:endParaRPr lang="zh-CN" altLang="en-US" sz="2400"/>
          </a:p>
          <a:p>
            <a:pPr>
              <a:lnSpc>
                <a:spcPct val="90000"/>
              </a:lnSpc>
            </a:pPr>
            <a:r>
              <a:rPr lang="zh-CN" altLang="en-US" sz="2400"/>
              <a:t>4．有帮助( Helpful)</a:t>
            </a:r>
          </a:p>
        </p:txBody>
      </p:sp>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3009" name="标题 7169"/>
          <p:cNvSpPr>
            <a:spLocks noGrp="1"/>
          </p:cNvSpPr>
          <p:nvPr>
            <p:ph type="title"/>
          </p:nvPr>
        </p:nvSpPr>
        <p:spPr/>
        <p:txBody>
          <a:bodyPr anchor="b" anchorCtr="0"/>
          <a:lstStyle/>
          <a:p>
            <a:r>
              <a:rPr lang="zh-CN" altLang="en-US" sz="2800"/>
              <a:t>四个错误观念和错误行为目的</a:t>
            </a:r>
            <a:br>
              <a:rPr lang="zh-CN" altLang="en-US" sz="2800"/>
            </a:br>
            <a:br>
              <a:rPr lang="zh-CN" altLang="en-US" sz="2800"/>
            </a:br>
            <a:r>
              <a:rPr lang="zh-CN" altLang="en-US"/>
              <a:t>逻辑后果的四个重要因素</a:t>
            </a:r>
            <a:endParaRPr lang="zh-CN" altLang="en-US" sz="2800"/>
          </a:p>
        </p:txBody>
      </p:sp>
      <p:sp>
        <p:nvSpPr>
          <p:cNvPr id="43010" name="文本占位符 7170"/>
          <p:cNvSpPr>
            <a:spLocks noGrp="1"/>
          </p:cNvSpPr>
          <p:nvPr>
            <p:ph idx="1"/>
          </p:nvPr>
        </p:nvSpPr>
        <p:spPr/>
        <p:txBody>
          <a:bodyPr anchor="t" anchorCtr="0"/>
          <a:lstStyle/>
          <a:p>
            <a:pPr>
              <a:lnSpc>
                <a:spcPct val="90000"/>
              </a:lnSpc>
            </a:pPr>
            <a:r>
              <a:rPr lang="zh-CN" altLang="en-US" sz="2400"/>
              <a:t>1．相关</a:t>
            </a:r>
          </a:p>
          <a:p>
            <a:pPr>
              <a:lnSpc>
                <a:spcPct val="90000"/>
              </a:lnSpc>
            </a:pPr>
            <a:r>
              <a:rPr lang="zh-CN" altLang="en-US" sz="2400"/>
              <a:t>2．尊重</a:t>
            </a:r>
          </a:p>
          <a:p>
            <a:pPr>
              <a:lnSpc>
                <a:spcPct val="90000"/>
              </a:lnSpc>
            </a:pPr>
            <a:r>
              <a:rPr lang="zh-CN" altLang="en-US" sz="2400"/>
              <a:t>3．合理</a:t>
            </a:r>
          </a:p>
          <a:p>
            <a:pPr>
              <a:lnSpc>
                <a:spcPct val="90000"/>
              </a:lnSpc>
            </a:pPr>
            <a:r>
              <a:rPr lang="zh-CN" altLang="en-US" sz="2400"/>
              <a:t>4．预先告知</a:t>
            </a:r>
          </a:p>
        </p:txBody>
      </p:sp>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4033" name="标题 8193"/>
          <p:cNvSpPr>
            <a:spLocks noGrp="1"/>
          </p:cNvSpPr>
          <p:nvPr>
            <p:ph type="title"/>
          </p:nvPr>
        </p:nvSpPr>
        <p:spPr>
          <a:xfrm>
            <a:off x="419100" y="101600"/>
            <a:ext cx="8291513" cy="1009650"/>
          </a:xfrm>
        </p:spPr>
        <p:txBody>
          <a:bodyPr anchor="b" anchorCtr="0"/>
          <a:lstStyle/>
          <a:p>
            <a:r>
              <a:rPr lang="zh-CN" altLang="en-US"/>
              <a:t>讨论：对两名因为没听见课间上课铃声而迟到的同学讨论逻辑后果。</a:t>
            </a:r>
          </a:p>
        </p:txBody>
      </p:sp>
      <p:sp>
        <p:nvSpPr>
          <p:cNvPr id="44034" name="文本占位符 8194"/>
          <p:cNvSpPr>
            <a:spLocks noGrp="1"/>
          </p:cNvSpPr>
          <p:nvPr>
            <p:ph idx="1"/>
          </p:nvPr>
        </p:nvSpPr>
        <p:spPr>
          <a:xfrm>
            <a:off x="815975" y="1263650"/>
            <a:ext cx="3876675" cy="5021263"/>
          </a:xfrm>
        </p:spPr>
        <p:txBody>
          <a:bodyPr anchor="t" anchorCtr="0"/>
          <a:lstStyle/>
          <a:p>
            <a:pPr algn="l"/>
            <a:r>
              <a:rPr lang="zh-CN" altLang="en-US" sz="1800" b="1">
                <a:latin typeface="宋体" panose="02010600030101010101" pitchFamily="2" charset="-122"/>
                <a:sym typeface="宋体" panose="02010600030101010101" pitchFamily="2" charset="-122"/>
              </a:rPr>
              <a:t>下面是学生们列出来的后果清单：</a:t>
            </a:r>
          </a:p>
          <a:p>
            <a:pPr algn="l"/>
            <a:endParaRPr lang="zh-CN" altLang="en-US" sz="1800" b="1">
              <a:latin typeface="Calibri" panose="020f0502020204030204" pitchFamily="2" charset="0"/>
              <a:sym typeface="Calibri" panose="020f0502020204030204" pitchFamily="2" charset="0"/>
            </a:endParaRPr>
          </a:p>
          <a:p>
            <a:pPr algn="l"/>
            <a:r>
              <a:rPr lang="en-US" altLang="zh-CN" sz="1800" b="1">
                <a:latin typeface="Calibri" panose="020f0502020204030204" pitchFamily="2" charset="0"/>
                <a:sym typeface="Calibri" panose="020f0502020204030204" pitchFamily="2" charset="0"/>
              </a:rPr>
              <a:t>1</a:t>
            </a:r>
            <a:r>
              <a:rPr lang="zh-CN" altLang="en-US" sz="1800" b="1">
                <a:latin typeface="Calibri" panose="020f0502020204030204" pitchFamily="2" charset="0"/>
                <a:sym typeface="Calibri" panose="020f0502020204030204" pitchFamily="2" charset="0"/>
              </a:rPr>
              <a:t>． </a:t>
            </a:r>
            <a:r>
              <a:rPr lang="zh-CN" altLang="en-US" sz="1800" b="1">
                <a:latin typeface="宋体" panose="02010600030101010101" pitchFamily="2" charset="-122"/>
                <a:sym typeface="宋体" panose="02010600030101010101" pitchFamily="2" charset="-122"/>
              </a:rPr>
              <a:t>让他俩把自己的名字写在黑板上。</a:t>
            </a:r>
            <a:endParaRPr lang="zh-CN" altLang="en-US" sz="1800" b="1">
              <a:latin typeface="Calibri" panose="020f0502020204030204" pitchFamily="2" charset="0"/>
              <a:sym typeface="Calibri" panose="020f0502020204030204" pitchFamily="2" charset="0"/>
            </a:endParaRPr>
          </a:p>
          <a:p>
            <a:pPr algn="l"/>
            <a:r>
              <a:rPr lang="en-US" altLang="zh-CN" sz="1800" b="1">
                <a:latin typeface="Calibri" panose="020f0502020204030204" pitchFamily="2" charset="0"/>
                <a:sym typeface="Calibri" panose="020f0502020204030204" pitchFamily="2" charset="0"/>
              </a:rPr>
              <a:t>2</a:t>
            </a:r>
            <a:r>
              <a:rPr lang="zh-CN" altLang="en-US" sz="1800" b="1">
                <a:latin typeface="Calibri" panose="020f0502020204030204" pitchFamily="2" charset="0"/>
                <a:sym typeface="Calibri" panose="020f0502020204030204" pitchFamily="2" charset="0"/>
              </a:rPr>
              <a:t>． </a:t>
            </a:r>
            <a:r>
              <a:rPr lang="zh-CN" altLang="en-US" sz="1800" b="1">
                <a:latin typeface="宋体" panose="02010600030101010101" pitchFamily="2" charset="-122"/>
                <a:sym typeface="宋体" panose="02010600030101010101" pitchFamily="2" charset="-122"/>
              </a:rPr>
              <a:t>让他俩放学后留下，他们上课迟到了几分钟就留几分钟。</a:t>
            </a:r>
            <a:endParaRPr lang="zh-CN" altLang="en-US" sz="1800" b="1">
              <a:latin typeface="Calibri" panose="020f0502020204030204" pitchFamily="2" charset="0"/>
              <a:sym typeface="Calibri" panose="020f0502020204030204" pitchFamily="2" charset="0"/>
            </a:endParaRPr>
          </a:p>
          <a:p>
            <a:pPr algn="l"/>
            <a:r>
              <a:rPr lang="en-US" altLang="zh-CN" sz="1800" b="1">
                <a:latin typeface="Calibri" panose="020f0502020204030204" pitchFamily="2" charset="0"/>
                <a:sym typeface="Calibri" panose="020f0502020204030204" pitchFamily="2" charset="0"/>
              </a:rPr>
              <a:t>3</a:t>
            </a:r>
            <a:r>
              <a:rPr lang="zh-CN" altLang="en-US" sz="1800" b="1">
                <a:latin typeface="Calibri" panose="020f0502020204030204" pitchFamily="2" charset="0"/>
                <a:sym typeface="Calibri" panose="020f0502020204030204" pitchFamily="2" charset="0"/>
              </a:rPr>
              <a:t>． </a:t>
            </a:r>
            <a:r>
              <a:rPr lang="zh-CN" altLang="en-US" sz="1800" b="1">
                <a:latin typeface="宋体" panose="02010600030101010101" pitchFamily="2" charset="-122"/>
                <a:sym typeface="宋体" panose="02010600030101010101" pitchFamily="2" charset="-122"/>
              </a:rPr>
              <a:t>扣除他俩明天的课间休息时间，他们迟到了几分钟就扣几分钟。</a:t>
            </a:r>
            <a:endParaRPr lang="zh-CN" altLang="en-US" sz="1800" b="1">
              <a:latin typeface="Calibri" panose="020f0502020204030204" pitchFamily="2" charset="0"/>
              <a:sym typeface="Calibri" panose="020f0502020204030204" pitchFamily="2" charset="0"/>
            </a:endParaRPr>
          </a:p>
          <a:p>
            <a:pPr algn="l"/>
            <a:r>
              <a:rPr lang="en-US" altLang="zh-CN" sz="1800" b="1">
                <a:latin typeface="Calibri" panose="020f0502020204030204" pitchFamily="2" charset="0"/>
                <a:sym typeface="Calibri" panose="020f0502020204030204" pitchFamily="2" charset="0"/>
              </a:rPr>
              <a:t>4</a:t>
            </a:r>
            <a:r>
              <a:rPr lang="zh-CN" altLang="en-US" sz="1800" b="1">
                <a:latin typeface="Calibri" panose="020f0502020204030204" pitchFamily="2" charset="0"/>
                <a:sym typeface="Calibri" panose="020f0502020204030204" pitchFamily="2" charset="0"/>
              </a:rPr>
              <a:t>． </a:t>
            </a:r>
            <a:r>
              <a:rPr lang="zh-CN" altLang="en-US" sz="1800" b="1">
                <a:latin typeface="宋体" panose="02010600030101010101" pitchFamily="2" charset="-122"/>
                <a:sym typeface="宋体" panose="02010600030101010101" pitchFamily="2" charset="-122"/>
              </a:rPr>
              <a:t>取消他俩明天的课间休息。</a:t>
            </a:r>
            <a:endParaRPr lang="zh-CN" altLang="en-US" sz="1800" b="1">
              <a:latin typeface="Calibri" panose="020f0502020204030204" pitchFamily="2" charset="0"/>
              <a:sym typeface="Calibri" panose="020f0502020204030204" pitchFamily="2" charset="0"/>
            </a:endParaRPr>
          </a:p>
          <a:p>
            <a:pPr algn="l"/>
            <a:r>
              <a:rPr lang="en-US" altLang="zh-CN" sz="1800" b="1">
                <a:latin typeface="Calibri" panose="020f0502020204030204" pitchFamily="2" charset="0"/>
                <a:sym typeface="Calibri" panose="020f0502020204030204" pitchFamily="2" charset="0"/>
              </a:rPr>
              <a:t>5</a:t>
            </a:r>
            <a:r>
              <a:rPr lang="zh-CN" altLang="en-US" sz="1800" b="1">
                <a:latin typeface="Calibri" panose="020f0502020204030204" pitchFamily="2" charset="0"/>
                <a:sym typeface="Calibri" panose="020f0502020204030204" pitchFamily="2" charset="0"/>
              </a:rPr>
              <a:t>． </a:t>
            </a:r>
            <a:r>
              <a:rPr lang="zh-CN" altLang="en-US" sz="1800" b="1">
                <a:latin typeface="宋体" panose="02010600030101010101" pitchFamily="2" charset="-122"/>
                <a:sym typeface="宋体" panose="02010600030101010101" pitchFamily="2" charset="-122"/>
              </a:rPr>
              <a:t>向他们吼叫。</a:t>
            </a:r>
            <a:endParaRPr lang="zh-CN" altLang="en-US" sz="1800"/>
          </a:p>
          <a:p>
            <a:endParaRPr lang="zh-CN" altLang="en-US" sz="1800"/>
          </a:p>
        </p:txBody>
      </p:sp>
      <p:sp>
        <p:nvSpPr>
          <p:cNvPr id="44035" name="矩形 8195"/>
          <p:cNvSpPr>
            <a:spLocks noGrp="1"/>
          </p:cNvSpPr>
          <p:nvPr/>
        </p:nvSpPr>
        <p:spPr>
          <a:xfrm>
            <a:off x="5032375" y="1263650"/>
            <a:ext cx="3876675" cy="5021263"/>
          </a:xfrm>
          <a:prstGeom prst="rect">
            <a:avLst/>
          </a:prstGeom>
          <a:noFill/>
          <a:ln w="9525">
            <a:noFill/>
          </a:ln>
        </p:spPr>
        <p:txBody>
          <a:bodyPr wrap="square" anchor="t" anchorCtr="0"/>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marL="1905" indent="-111760" algn="just">
              <a:lnSpc>
                <a:spcPct val="110000"/>
              </a:lnSpc>
              <a:spcBef>
                <a:spcPts val="1800"/>
              </a:spcBef>
              <a:buClr>
                <a:schemeClr val="accent1"/>
              </a:buClr>
              <a:buSzPct val="70000"/>
              <a:buFont typeface="Wingdings 2" pitchFamily="2" charset="2"/>
              <a:buChar char=""/>
            </a:pPr>
            <a:r>
              <a:rPr lang="zh-CN" altLang="en-US">
                <a:solidFill>
                  <a:srgbClr val="14B3D2"/>
                </a:solidFill>
                <a:latin typeface="幼圆" pitchFamily="1" charset="-122"/>
                <a:ea typeface="幼圆" pitchFamily="1" charset="-122"/>
              </a:rPr>
              <a:t>下面是他们列出来的解决方清单：</a:t>
            </a:r>
          </a:p>
          <a:p>
            <a:pPr marL="1905" indent="-111760" algn="just">
              <a:lnSpc>
                <a:spcPct val="110000"/>
              </a:lnSpc>
              <a:buClr>
                <a:schemeClr val="accent1"/>
              </a:buClr>
              <a:buSzPct val="70000"/>
              <a:buFont typeface="Wingdings 2" pitchFamily="2" charset="2"/>
              <a:buChar char=""/>
            </a:pPr>
            <a:endParaRPr lang="zh-CN" altLang="en-US">
              <a:solidFill>
                <a:srgbClr val="14B3D2"/>
              </a:solidFill>
              <a:latin typeface="幼圆" pitchFamily="1" charset="-122"/>
              <a:ea typeface="幼圆" pitchFamily="1" charset="-122"/>
            </a:endParaRPr>
          </a:p>
          <a:p>
            <a:pPr marL="1905" indent="-111760" algn="just">
              <a:lnSpc>
                <a:spcPct val="110000"/>
              </a:lnSpc>
              <a:buClr>
                <a:schemeClr val="accent1"/>
              </a:buClr>
              <a:buSzPct val="70000"/>
              <a:buFont typeface="Wingdings 2" pitchFamily="2" charset="2"/>
            </a:pPr>
            <a:r>
              <a:rPr lang="zh-CN" altLang="en-US">
                <a:solidFill>
                  <a:srgbClr val="14B3D2"/>
                </a:solidFill>
                <a:latin typeface="幼圆" pitchFamily="1" charset="-122"/>
                <a:ea typeface="幼圆" pitchFamily="1" charset="-122"/>
              </a:rPr>
              <a:t>1、大家可以一起大喊：“打铃啦！”</a:t>
            </a:r>
          </a:p>
          <a:p>
            <a:pPr marL="1905" indent="-111760" algn="just">
              <a:lnSpc>
                <a:spcPct val="110000"/>
              </a:lnSpc>
              <a:buClr>
                <a:schemeClr val="accent1"/>
              </a:buClr>
              <a:buSzPct val="70000"/>
              <a:buFont typeface="Wingdings 2" pitchFamily="2" charset="2"/>
            </a:pPr>
            <a:r>
              <a:rPr lang="zh-CN" altLang="en-US">
                <a:solidFill>
                  <a:srgbClr val="14B3D2"/>
                </a:solidFill>
                <a:latin typeface="幼圆" pitchFamily="1" charset="-122"/>
                <a:ea typeface="幼圆" pitchFamily="1" charset="-122"/>
              </a:rPr>
              <a:t>2、迟到的同学可以在靠近电铃的地方玩</a:t>
            </a:r>
          </a:p>
          <a:p>
            <a:pPr marL="1905" indent="-111760" algn="just">
              <a:lnSpc>
                <a:spcPct val="110000"/>
              </a:lnSpc>
              <a:buClr>
                <a:schemeClr val="accent1"/>
              </a:buClr>
              <a:buSzPct val="70000"/>
              <a:buFont typeface="Wingdings 2" pitchFamily="2" charset="2"/>
            </a:pPr>
            <a:r>
              <a:rPr lang="zh-CN" altLang="en-US">
                <a:solidFill>
                  <a:srgbClr val="14B3D2"/>
                </a:solidFill>
                <a:latin typeface="幼圆" pitchFamily="1" charset="-122"/>
                <a:ea typeface="幼圆" pitchFamily="1" charset="-122"/>
              </a:rPr>
              <a:t>3、迟到的同学可以注意别人什么时候回教室</a:t>
            </a:r>
          </a:p>
          <a:p>
            <a:pPr marL="1905" indent="-111760" algn="just">
              <a:lnSpc>
                <a:spcPct val="110000"/>
              </a:lnSpc>
              <a:buClr>
                <a:schemeClr val="accent1"/>
              </a:buClr>
              <a:buSzPct val="70000"/>
              <a:buFont typeface="Wingdings 2" pitchFamily="2" charset="2"/>
            </a:pPr>
            <a:r>
              <a:rPr lang="zh-CN" altLang="en-US">
                <a:solidFill>
                  <a:srgbClr val="14B3D2"/>
                </a:solidFill>
                <a:latin typeface="幼圆" pitchFamily="1" charset="-122"/>
                <a:ea typeface="幼圆" pitchFamily="1" charset="-122"/>
              </a:rPr>
              <a:t>4、把电铃调得更响一些。</a:t>
            </a:r>
          </a:p>
          <a:p>
            <a:pPr marL="1905" indent="-111760" algn="just">
              <a:lnSpc>
                <a:spcPct val="110000"/>
              </a:lnSpc>
              <a:buClr>
                <a:schemeClr val="accent1"/>
              </a:buClr>
              <a:buSzPct val="70000"/>
              <a:buFont typeface="Wingdings 2" pitchFamily="2" charset="2"/>
            </a:pPr>
            <a:r>
              <a:rPr lang="zh-CN" altLang="en-US">
                <a:solidFill>
                  <a:srgbClr val="14B3D2"/>
                </a:solidFill>
                <a:latin typeface="幼圆" pitchFamily="1" charset="-122"/>
                <a:ea typeface="幼圆" pitchFamily="1" charset="-122"/>
              </a:rPr>
              <a:t>5、迟到的学生可以选一个好朋友，提醒他们该回教室了</a:t>
            </a:r>
          </a:p>
          <a:p>
            <a:pPr marL="1905" indent="-111760" algn="just">
              <a:lnSpc>
                <a:spcPct val="110000"/>
              </a:lnSpc>
              <a:buClr>
                <a:schemeClr val="accent1"/>
              </a:buClr>
              <a:buSzPct val="70000"/>
              <a:buFont typeface="Wingdings 2" pitchFamily="2" charset="2"/>
            </a:pPr>
            <a:r>
              <a:rPr lang="zh-CN" altLang="en-US">
                <a:solidFill>
                  <a:srgbClr val="14B3D2"/>
                </a:solidFill>
                <a:latin typeface="幼圆" pitchFamily="1" charset="-122"/>
                <a:ea typeface="幼圆" pitchFamily="1" charset="-122"/>
              </a:rPr>
              <a:t>6、打铃的时候，大家可以拍拍那两个迟到同学的肩膀</a:t>
            </a:r>
          </a:p>
        </p:txBody>
      </p:sp>
    </p:spTree>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https://d.book118.com/716234100104010035</a:t>
            </a:r>
          </a:p>
        </p:txBody>
      </p:sp>
    </p:spTree>
  </p:cSld>
  <p:clrMapOvr>
    <a:masterClrMapping/>
  </p:clrMapOvr>
  <p:transition/>
  <p:timing/>
</p:sld>
</file>

<file path=ppt/tags/tag1.xml><?xml version="1.0" encoding="utf-8"?>
<p:tagLst xmlns:p="http://schemas.openxmlformats.org/presentationml/2006/main">
  <p:tag name="KSO_WM_UNIT_TABLE_BEAUTIFY" val="smartTable{912c31b0-a99c-4360-bf1f-20e71b49a0fd}"/>
</p:tagLst>
</file>

<file path=ppt/tags/tag2.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A000120140627A27PWBG">
  <a:themeElements>
    <a:clrScheme name="">
      <a:dk1>
        <a:srgbClr val="47494B"/>
      </a:dk1>
      <a:lt1>
        <a:srgbClr val="FFFFFF"/>
      </a:lt1>
      <a:dk2>
        <a:srgbClr val="454749"/>
      </a:dk2>
      <a:lt2>
        <a:srgbClr val="FFFFFF"/>
      </a:lt2>
      <a:accent1>
        <a:srgbClr val="46D2ED"/>
      </a:accent1>
      <a:accent2>
        <a:srgbClr val="62B295"/>
      </a:accent2>
      <a:accent3>
        <a:srgbClr val="FFFFFF"/>
      </a:accent3>
      <a:accent4>
        <a:srgbClr val="3C3E3F"/>
      </a:accent4>
      <a:accent5>
        <a:srgbClr val="B1E5F4"/>
      </a:accent5>
      <a:accent6>
        <a:srgbClr val="579F85"/>
      </a:accent6>
      <a:hlink>
        <a:srgbClr val="00B0F0"/>
      </a:hlink>
      <a:folHlink>
        <a:srgbClr val="AFB2B4"/>
      </a:folHlink>
    </a:clrScheme>
    <a:fontScheme name="">
      <a:majorFont>
        <a:latin typeface="Arial"/>
        <a:ea typeface="宋体"/>
        <a:cs typeface="Arial"/>
      </a:majorFont>
      <a:minorFont>
        <a:latin typeface="Arial"/>
        <a:ea typeface="宋体"/>
        <a:cs typeface="Arial"/>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47494B"/>
        </a:dk1>
        <a:lt1>
          <a:srgbClr val="FFFFFF"/>
        </a:lt1>
        <a:dk2>
          <a:srgbClr val="454749"/>
        </a:dk2>
        <a:lt2>
          <a:srgbClr val="FFFFFF"/>
        </a:lt2>
        <a:accent1>
          <a:srgbClr val="46D2ED"/>
        </a:accent1>
        <a:accent2>
          <a:srgbClr val="62B295"/>
        </a:accent2>
        <a:accent3>
          <a:srgbClr val="FFFFFF"/>
        </a:accent3>
        <a:accent4>
          <a:srgbClr val="3C3E3F"/>
        </a:accent4>
        <a:accent5>
          <a:srgbClr val="B1E5F4"/>
        </a:accent5>
        <a:accent6>
          <a:srgbClr val="579F85"/>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Arial"/>
        <a:cs typeface="Arial"/>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220</Paragraphs>
  <Slides>38</Slides>
  <Notes>2</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38</vt:i4>
      </vt:variant>
    </vt:vector>
  </HeadingPairs>
  <TitlesOfParts>
    <vt:vector baseType="lpstr" size="52">
      <vt:lpstr>Arial</vt:lpstr>
      <vt:lpstr>Calibri</vt:lpstr>
      <vt:lpstr>宋体</vt:lpstr>
      <vt:lpstr>Wingdings 2</vt:lpstr>
      <vt:lpstr>幼圆</vt:lpstr>
      <vt:lpstr>华文琥珀</vt:lpstr>
      <vt:lpstr>微软雅黑</vt:lpstr>
      <vt:lpstr>华文中宋</vt:lpstr>
      <vt:lpstr>Impact</vt:lpstr>
      <vt:lpstr>Bodoni MT Black</vt:lpstr>
      <vt:lpstr>方正舒体</vt:lpstr>
      <vt:lpstr>华文细黑</vt:lpstr>
      <vt:lpstr>Cambria</vt:lpstr>
      <vt:lpstr>Office Theme</vt:lpstr>
      <vt:lpstr>正面管教</vt:lpstr>
      <vt:lpstr>第一章 正面的方法</vt:lpstr>
      <vt:lpstr>PowerPoint Presentation</vt:lpstr>
      <vt:lpstr>二十世纪中期以来发生的一系列系列重大的社会变化是造成孩子们的变化的直接原因</vt:lpstr>
      <vt:lpstr>有能力的人所必需的“七项重要的感知力和技能</vt:lpstr>
      <vt:lpstr>对待孩子的态度 讨论：如果孩子不吃早餐三种类型的家长如何应对？</vt:lpstr>
      <vt:lpstr>PowerPoint Presentation</vt:lpstr>
      <vt:lpstr>当心，是什么在起作用</vt:lpstr>
      <vt:lpstr>有效管教的四个标准</vt:lpstr>
      <vt:lpstr>和善与坚定并行</vt:lpstr>
      <vt:lpstr>PowerPoint Presentation</vt:lpstr>
      <vt:lpstr>正面管教工具</vt:lpstr>
      <vt:lpstr>第二章 概念</vt:lpstr>
      <vt:lpstr>赢得合作的四个步骤：</vt:lpstr>
      <vt:lpstr>矫正错误的三个方法</vt:lpstr>
      <vt:lpstr>第三章  出生顺序的重要性</vt:lpstr>
      <vt:lpstr>形容老大的词汇</vt:lpstr>
      <vt:lpstr>形容老小的词汇</vt:lpstr>
      <vt:lpstr>排行中间的孩子</vt:lpstr>
      <vt:lpstr>形容独生子的词汇</vt:lpstr>
      <vt:lpstr>PowerPoint Presentation</vt:lpstr>
      <vt:lpstr>第四章  重新看待不良行为</vt:lpstr>
      <vt:lpstr>什么是不良行为？</vt:lpstr>
      <vt:lpstr>四个错误观念和错误行为目的</vt:lpstr>
      <vt:lpstr>错误目的表</vt:lpstr>
      <vt:lpstr>讨论：对每一种错误目的的有效鼓励方式</vt:lpstr>
      <vt:lpstr>正面管教工具</vt:lpstr>
      <vt:lpstr>正面管教工具</vt:lpstr>
      <vt:lpstr>第五章 当心逻辑后果</vt:lpstr>
      <vt:lpstr>逻辑后果</vt:lpstr>
      <vt:lpstr>逻辑后果的四个重要因素</vt:lpstr>
      <vt:lpstr>惩罚造成的四个后果</vt:lpstr>
      <vt:lpstr>正面管教工具</vt:lpstr>
      <vt:lpstr>第六章   关注于解决问题</vt:lpstr>
      <vt:lpstr>关注于解决问题的四个重要因素</vt:lpstr>
      <vt:lpstr>四个错误观念和错误行为目的逻辑后果的四个重要因素</vt:lpstr>
      <vt:lpstr>讨论：对两名因为没听见课间上课铃声而迟到的同学讨论逻辑后果。</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2024-09-05T05:09:13.544</cp:lastPrinted>
  <dcterms:created xsi:type="dcterms:W3CDTF">2024-09-04T21:09:13Z</dcterms:created>
  <dcterms:modified xsi:type="dcterms:W3CDTF">2024-09-04T21:09:15Z</dcterms:modified>
</cp:coreProperties>
</file>