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B45A9-769B-4465-BC87-977D46162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109334-D059-49B3-B33E-3F2361E82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783A9-0A7D-4D65-B46E-674F585F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E04F18-5E21-4F98-87CF-8AFB45BBF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8B8703-61D6-4AD1-B378-96666A8BD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1AA42C-1836-4FEE-87AA-AC1C8F5BD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099EFE-7757-434C-AF7E-5957F5146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1A8D2-B391-4097-8910-12C0731BD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B74D2-187A-4750-9629-2DAD5134D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2E1B2-CB5C-44E7-9C5C-F7B390CDA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26E04-5337-403F-8FDC-191958755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23501304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深入了解护肤品的成分与功效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13380"/>
            <a:ext cx="3871017" cy="48511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护肤品成分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护肤品功效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护肤品选择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护肤品使用方法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护肤品与皮肤健康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护肤品成分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指从自然界中提取的物质，如植物提取物、动物提取物等。这些成分通常具有滋养、保湿、抗氧化等功效，对皮肤有很好的滋养作用。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植物提取物如芦荟、绿茶、玫瑰等，动物提取物如胶原蛋白、蜂蜜等。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天然成分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常见天然成分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天然成分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化学成分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指通过化学合成制作的物质，如油脂、蜡类、醇类等。这些成分通常具有调节皮肤油脂分泌、柔润皮肤等功效。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常见化学成分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油脂类如甘油、硬脂酸等，醇类如乙醇、丙二醇等。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023" r="170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化学成分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38" r="22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活性成分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指护肤品中具有特定功效的成分，如美白、祛斑、抗衰老等。这些成分通常较为珍贵，且含量较少，但作用显著。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常见活性成分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维生素C、熊果苷、胜肽等。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活性成分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护肤品功效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保湿是护肤品最基本的功能之一，能够为皮肤提供所需的水分，保持皮肤湿润和柔软。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保湿成分可以锁住水分，防止水分流失，使皮肤维持在湿润的状态。常见的保湿成分包括甘油、透明质酸、天然油脂等。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美白护肤品能够帮助改善肤色不均、色斑等问题，使皮肤更加明亮、透亮。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美白成分通常可以抑制黑色素的形成，加速旧皮肤细胞的代谢，减少色素沉着。常见的美白成分有熊果素、维生素C、尼古丁酰胺等。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抗衰老护肤品能够抵抗皮肤老化，减缓细纹、皱纹的出现，使皮肤更加紧致有弹性。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抗衰老成分通常可以促进胶原蛋白的生成，增强皮肤弹性和紧致度，同时还能抗氧化，减少自由基对皮肤的损害。常见的抗衰老成分有肽类、维生素A、E等。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抗衰老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祛痘护肤品能够帮助治疗痘痘、粉刺等问题，改善皮肤油脂分泌过多和毛孔堵塞的状况。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祛痘成分通常具有抗炎、抗菌的作用，能够减少皮肤油脂分泌和缩小毛孔。常见的祛痘成分有水杨酸、苯甲酸酯类等。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祛痘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防晒护肤品能够阻挡紫外线对皮肤的伤害，预防皮肤晒伤和晒斑等问题。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防晒成分通常可以吸收或反射紫外线，防止其对皮肤造成损害。常见的防晒成分有氧化锌、二氧化钛等。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https://d.book118.com/716235013041010031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2024-08-29T15:13:01.909</cp:lastPrinted>
  <dcterms:created xsi:type="dcterms:W3CDTF">2024-08-29T07:13:01Z</dcterms:created>
  <dcterms:modified xsi:type="dcterms:W3CDTF">2024-08-29T07:13:04Z</dcterms:modified>
</cp:coreProperties>
</file>