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DB94B-CBB4-4C5B-84E2-3922176C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10B8D-B9DE-4F78-9074-44527722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8D494-F4BC-4856-A414-E3513C4B6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34AA8-7B5C-4BE8-B8C5-AA705ED6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819D6-5D9F-4AAA-B35B-374F7DE3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D657B-7F61-4409-936E-7B8D659C7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D48A9-68AA-4E47-9F86-5831027E7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5CF0F-B4C8-484E-88A2-E2AB927E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32B5B-D05F-42ED-98A8-78A073FE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73E4-3652-4C47-B322-E3C1D117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E87C6-9881-410F-951D-4CD4B0126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35132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科技创新与社会公平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科技创新与社会公平概述
 科技创新对社会公平的影响
 社会公平对科技创新的推动作用
 科技创新与社会公平的互动关系
 科技创新促进社会公平的案例
 社会公平对科技创新的挑战
 加强科技创新与社会公平的策略
 未来科技创新与社会公平展望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科技创新与社会公平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科技创新与社会公平概述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1.科技创新推动社会进步：科技创新不仅可以提高社会生产力，还可以改变人们的生活方式，提升生活质量，进一步推动社会进步。</a:t>
            </a:r>
          </a:p>
          <a:p>
            <a:r>
              <a:t>2.社会公平是创新的基础：公平的社会环境可以激发人们的创新潜力，提高社会整体的创新能力。同时，科技创新的成果也应该公平地惠及全体社会成员。</a:t>
            </a:r>
          </a:p>
          <a:p>
            <a:r>
              <a:t>3.科技创新与社会公平的相互促进：科技创新可以增加社会财富，提高社会公平水平；而社会公平的提升又可以为科技创新提供更多的机会和资源，进一步推动科技创新的发展。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科技创新的社会影响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1.提高生产效率：科技创新可以大大提高生产效率，减少人工成本，为企业和社会创造更多的价值。</a:t>
            </a:r>
          </a:p>
          <a:p>
            <a:r>
              <a:t>2.改变就业结构：随着科技的不断发展，新的职业和岗位不断涌现，就业结构也在不断变化。</a:t>
            </a:r>
          </a:p>
          <a:p>
            <a:r>
              <a:t>3.引发社会变革：科技创新可以引起社会生活方式、思维方式、文化等方面的变革，推动社会进步。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社会公平对科技创新的作用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1.提供创新动力：公平的社会环境可以激发人们的创新潜力，提高社会整体的创新能力。</a:t>
            </a:r>
          </a:p>
          <a:p>
            <a:r>
              <a:t>2.扩大创新资源：社会公平可以扩大创新资源的覆盖范围，使更多的人有机会参与到科技创新中来。</a:t>
            </a:r>
          </a:p>
          <a:p>
            <a:r>
              <a:t>3.提高创新成果的应用效果：社会公平可以提高创新成果的应用效果，使创新的成果能够更好地惠及全体社会成员。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科技创新对社会公平的影响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科技创新与社会公平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科技创新对社会公平的影响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1.科技创新可以创造新的就业机会，提高社会整体就业率。</a:t>
            </a:r>
          </a:p>
          <a:p>
            <a:r>
              <a:t>2.新兴技术的发展往往需要高技能人才，推动教育公平有利于促进就业公平。</a:t>
            </a:r>
          </a:p>
          <a:p>
            <a:r>
              <a:t>3.不平等的技术发展也可能带来就业差距，需要政策保障弱势群体就业机会。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科技创新带来的数字鸿沟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1.科技创新可能加剧社会数字鸿沟，使得弱势群体更加边缘化。</a:t>
            </a:r>
          </a:p>
          <a:p>
            <a:r>
              <a:t>2.数字鸿沟可能导致信息不对等，进而影响社会公平。</a:t>
            </a:r>
          </a:p>
          <a:p>
            <a:r>
              <a:t>3.政策需要促进技术普及和平等获取，缩小数字鸿沟。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科技创新带来的就业机会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科技创新对社会公平的影响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科技创新与收入分配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1.科技创新可能带来收入差距扩大，因为新技术往往首先惠及高收入群体。</a:t>
            </a:r>
          </a:p>
          <a:p>
            <a:r>
              <a:t>2.长期来看，科技创新可以提高社会整体生产力，有利于收入分配的改善。</a:t>
            </a:r>
          </a:p>
          <a:p>
            <a:r>
              <a:t>3.政策需要注重保障低收入群体的利益，确保科技创新的收益能够广泛分享。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科技创新与社会保障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1.科技创新可以提高社会保障的效率和服务质量。</a:t>
            </a:r>
          </a:p>
          <a:p>
            <a:r>
              <a:t>2.同时，也需要保障个人隐私和数据安全，防止技术滥用。</a:t>
            </a:r>
          </a:p>
          <a:p>
            <a:r>
              <a:t>3.政策需要跟上科技创新的步伐，完善社会保障制度。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科技创新对社会公平的影响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科技创新与环境公平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1.科技创新可以推动环境保护和可持续发展，有利于环境公平。</a:t>
            </a:r>
          </a:p>
          <a:p>
            <a:r>
              <a:t>2.但同时，也需要防范新技术可能带来的新的环境问题。</a:t>
            </a:r>
          </a:p>
          <a:p>
            <a:r>
              <a:t>3.政策需要注重环保和公平，确保科技创新与环境保护的良性互动。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科技创新与教育公平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1.科技创新可以推动教育公平，提高教育质量，使更多人受益。</a:t>
            </a:r>
          </a:p>
          <a:p>
            <a:r>
              <a:t>2.在线教育等新兴技术可以缩小城乡和地区间的教育差距。</a:t>
            </a:r>
          </a:p>
          <a:p>
            <a:r>
              <a:t>3.政策需要促进教育创新和公平，提高全社会的教育水平。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社会公平对科技创新的推动作用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科技创新与社会公平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社会公平对科技创新的推动作用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社会公平对创新人才的培养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1.公平教育机会：社会公平确保每个人都有接受教育的机会，提高整体人口的文化素质，为科技创新提供丰富的人才资源。</a:t>
            </a:r>
          </a:p>
          <a:p>
            <a:r>
              <a:t>2.多元视角：不同背景的人才带来更多元的思考角度，有助于解决复杂问题，推动科技创新。</a:t>
            </a:r>
          </a:p>
          <a:p>
            <a:r>
              <a:t>3.激励机制：公平的社会环境能激发人们的积极性和创造力，促使更多人投身于科技创新。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社会公平对科技资源分配的影响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1.资源均衡分配：社会公平促使科技资源在各个领域和群体之间得到更均衡的分配，提高整体科技创新能力。</a:t>
            </a:r>
          </a:p>
          <a:p>
            <a:r>
              <a:t>2.减少资源浪费：公平的环境下，资源更倾向于投入到有实际需求和创新潜力的项目，减少浪费。</a:t>
            </a:r>
          </a:p>
          <a:p>
            <a:r>
              <a:t>3.提高资源利用效率：社会公平有助于提高资源利用效率，使有限的科技资源发挥出最大的效益。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社会公平对科技创新的推动作用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社会公平对科技创新成果的影响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1.扩大应用范围：社会公平确保科技创新成果能够更广泛地惠及各个群体，扩大其应用范围。</a:t>
            </a:r>
          </a:p>
          <a:p>
            <a:r>
              <a:t>2.提高社会接受度：公平的社会环境有助于提高人们对科技创新成果的接受度，加速其推广和应用。</a:t>
            </a:r>
          </a:p>
          <a:p>
            <a:r>
              <a:t>3.增强社会影响力：科技创新在公平的社会环境中更容易产生深远的社会影响力，推动社会进步。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科技创新与社会公平的互动关系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科技创新与社会公平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科技创新与社会公平的互动关系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科技创新推动社会公平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1.提升教育资源公平性：科技创新可以推动在线教育等新型教育形式的发展，使得优质教育资源能够更广泛地覆盖到社会各阶层，提升教育公平性。</a:t>
            </a:r>
          </a:p>
          <a:p>
            <a:r>
              <a:t>2.促进就业机会公平：随着科技的发展，一些新兴职业和就业机会不断涌现，为更多人提供了公平的就业机会。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社会公平为科技创新提供保障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1.营造公平竞争环境：社会公平的环境可以为每个人提供公平的竞争机会，激发人们的创新潜力，推动科技创新的发展。</a:t>
            </a:r>
          </a:p>
          <a:p>
            <a:r>
              <a:t>2.提供多元化人才：社会公平可以促进人才的多元化，使得不同背景的人才都有机会参与到科技创新中来，提升科技创新的活力。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科技创新与社会公平的互动关系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科技创新与社会公平的相互促进关系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1.科技创新提升社会福祉：科技创新带来的技术进步可以提升社会整体的福祉水平，使得更多人享受到科技带来的便利，促进社会公平。</a:t>
            </a:r>
          </a:p>
          <a:p>
            <a:r>
              <a:t>2.社会公平激发创新活力：社会公平的环境可以激发人们的创新活力，推动更多的科技创新成果涌现，进一步推动社会公平的提升。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https://d.book118.com/716235132044010052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科技创新与社会公平概述</vt:lpstr>
      <vt:lpstr> 科技创新与社会公平概述</vt:lpstr>
      <vt:lpstr> 科技创新与社会公平概述</vt:lpstr>
      <vt:lpstr> 科技创新对社会公平的影响</vt:lpstr>
      <vt:lpstr> 科技创新对社会公平的影响</vt:lpstr>
      <vt:lpstr> 科技创新对社会公平的影响</vt:lpstr>
      <vt:lpstr> 科技创新对社会公平的影响</vt:lpstr>
      <vt:lpstr> 社会公平对科技创新的推动作用</vt:lpstr>
      <vt:lpstr> 社会公平对科技创新的推动作用</vt:lpstr>
      <vt:lpstr> 社会公平对科技创新的推动作用</vt:lpstr>
      <vt:lpstr> 科技创新与社会公平的互动关系</vt:lpstr>
      <vt:lpstr> 科技创新与社会公平的互动关系</vt:lpstr>
      <vt:lpstr> 科技创新与社会公平的互动关系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2024-09-18T12:54:57.014</cp:lastPrinted>
  <dcterms:created xsi:type="dcterms:W3CDTF">2024-09-18T04:54:57Z</dcterms:created>
  <dcterms:modified xsi:type="dcterms:W3CDTF">2024-09-18T04:54:59Z</dcterms:modified>
</cp:coreProperties>
</file>