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A27983-A865-433A-8F19-303518FC7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E51963-B945-49C6-9E93-40BBBF268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7D6577-4399-4060-BFE3-0977A89DB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386C0B-DD6C-4157-87FF-131E3497A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516A3F-5902-4FEC-A6A5-D78EFB3C0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32C265-83D4-440D-933E-14BADF4DC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F7E9A8-70DC-4BA1-BD94-C8C958040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DAFEE4-BF74-441E-8EB3-62BF147A1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9E3782-7C4A-4F7C-81BF-16E06E2E6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B928DA-7037-4103-9897-AD5765AFB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BD41D-DCDB-4167-BC70-CB39A8C89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24005413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护理安全风险因素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护理安全防范措施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患者安全意识的提高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患者对医疗护理服务的要求越来越高，对护理安全的需求也日益增强。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护理人员技能和素质的挑战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护理人员需要不断更新知识和技能，提高护理安全意识和应对能力。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医疗护理行业的发展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随着医疗技术的进步和人们对健康需求的增加，护理安全成为医疗护理行业关注的重点。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通过培训，使护理人员充分认识到护理安全的重要性，增强安全意识。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提高护理人员安全意识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掌握安全护理技能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减少护理差错和事故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培训内容包括安全操作规程、紧急处理措施等，以提高护理人员在紧急情况下的应对能力。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通过培训，降低因操作不当、沟通不畅等原因导致的护理差错和事故的发生率。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提高护理服务质量，保障患者安全，从而提高患者满意度。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护理安全概述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136" r="3413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19" r="310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护理安全定义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护理安全涉及患者的生命安全、身体健康、隐私保护和权益保障等多个方面。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护理安全是指在护理工作中，采取必要的措施，以避免或减少患者的不良事件和意外事故的发生，确保患者安全和舒适。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促进医院可持续发展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护理安全是医院管理的重要内容，能够提升医院形象和服务水平，促进医院的可持续发展。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提高医疗质量和患者满意度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护理安全是医疗质量的重要保障，能够减少医疗差错和纠纷，提高患者满意度。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保障护士职业安全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护理安全培训能够帮助护士掌握安全知识和技能，避免工作中发生意外事件，保障其职业安全。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《中华人民共和国护士管理办法》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明确规定了护士的职责、权利、义务和执业行为等，是护理安全管理的重要法律依据。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958" r="14958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《医疗事故处理条例》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对医疗事故的定义、分类、处理和赔偿等方面做出了规定，是护理安全管理的参考依据。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其他相关法规和规章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如《医疗机构管理条例》、《护士执业证书管理办法》等，也是护理安全管理的重要参考依据。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护理安全相关法律法规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护理安全风险因素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患者不遵守医嘱，不配合护理工作，可能导致护理过程中的安全风险。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患者不合作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患者自身疾病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9875" b="9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患者认知障碍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患者自身疾病可能导致身体状况不稳定，容易发生意外事件，如跌倒、摔伤等。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患者认知障碍可能导致对护理操作的理解和配合度不足，增加护理风险。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护士技能不熟练或缺乏经验，可能导致操作失误或处理不当，引发安全风险。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208" r="172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护士技能不足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高强度的工作压力可能导致护士疲劳、注意力不集中，从而增加护理风险。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护士工作压力大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护士与患者及家属的沟通不良，可能导致误解和不满，进而影响护理安全。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护士沟通不良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护士因素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74" b="28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7" b="2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病房设施不完善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病房设施陈旧、不安全，可能导致患者意外受伤或感染。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医院感染控制不力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医院感染控制不严格，可能导致交叉感染和疾病传播。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医疗废物处理不当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医疗废物处理不当可能引发环境污染和健康危害。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https://d.book118.com/716240054135010034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2024-09-03T22:05:55.494</cp:lastPrinted>
  <dcterms:created xsi:type="dcterms:W3CDTF">2024-09-03T14:05:55Z</dcterms:created>
  <dcterms:modified xsi:type="dcterms:W3CDTF">2024-09-03T14:05:57Z</dcterms:modified>
</cp:coreProperties>
</file>