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44E7E-5C4F-494B-AC77-F1870DF88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99EC3-89B7-45F1-A3A3-C8A2CAD6B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4B4DD-0A2C-45C5-B550-22243DA29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6B4ED-9004-443A-839F-5D9B62238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655BB-79CA-42F5-89F6-0D5D92BB9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5DC524-063B-4AE1-BD38-8405FEE0B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917E50-9DCD-441B-A137-5B02E85A7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07B87-DD4C-4F4A-B444-219A4316C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87805-D77D-4CEC-9F44-4FD6B822F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5A97A-D95A-462D-A2D6-8D6F9F555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42428-5AEF-4C29-8FA6-A3D9B2B68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40205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半导体行业市场竞争格局与战略调整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半导体行业市场趋势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半导体行业战略调整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半导体行业市场机遇与挑战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半导体行业是电子信息技术的基础产业，具有技术密集、资金密集、人才密集等特点。随着5G、物联网、人工智能等新兴技术的快速发展，半导体行业市场需求不断增长，竞争也日益激烈。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半导体市场呈现多元化竞争格局，美国、日本、韩国、欧洲和中国等国家和地区的企业在技术研发、生产制造、市场拓展等方面展开激烈竞争。同时，行业内企业数量众多，市场集中度逐渐提高，领先企业市场份额不断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通过报告的分析和结论，为半导体企业及相关政府部门提供决策支持，推动半导体行业的健康可持续发展。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通过对全球及中国半导体行业市场竞争格局的深入分析，了解市场主要参与者、市场份额分布、竞争策略等情况，为企业制定市场战略提供参考。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分析市场竞争格局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结合当前市场竞争格局和未来发展趋势，探讨半导体企业如何进行战略调整，以适应市场需求变化和提高自身竞争力。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探讨战略调整方向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半导体行业市场现状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半导体行业市场规模巨大，根据市场研究机构的数据，2022年全球半导体市场规模已经超过5000亿美元，并且预计未来几年将保持稳定增长。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随着人工智能、物联网、5G等新兴技术的快速发展，半导体行业市场需求不断增长，预计未来几年市场规模增长率将保持在5%以上。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下游环节主要包括各类电子产品制造商，如手机、电脑、汽车等制造商。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半导体行业的上游主要包括原材料和设备供应商，如硅晶圆、光刻机、刻蚀机等。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中游环节主要包括芯片设计、制造和封装测试等环节，是半导体产业链的核心部分。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半导体市场呈现出美国、韩国、日本、欧洲和中国等多个国家和地区相互竞争的格局。其中，美国在半导体技术和市场上占据领先地位，韩国、日本和欧洲在特定领域具有竞争优势，而中国则在近年来迅速崛起，成为全球最大的半导体市场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中国半导体市场内部竞争也日益激烈，众多企业纷纷涉足半导体领域，包括华为、紫光展锐、中芯国际等。这些企业在技术研发、生产制造、市场拓展等方面展开激烈竞争，推动了国内半导体行业的快速发展。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主要厂商分析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全球最大的半导体厂商之一，在处理器、芯片组、存储等领域占据重要地位，近年来积极布局人工智能、自动驾驶等新兴领域。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英特尔（Intel）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全球领先的无线通信技术厂商，在5G、物联网等领域具有显著优势，同时也在积极拓展数据中心、汽车等市场。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高通（Qualcomm）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在处理器、显卡等领域具有较强竞争力，近年来通过收购等方式不断拓展业务领域，如数据中心、游戏等。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AMD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国际厂商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国内厂商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中芯国际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中国最大的半导体制造企业之一，专注于集成电路芯片的研发、制造和销售，在先进工艺和特色工艺方面均有布局。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长鑫存储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专注于DRAM芯片的研发和生产，致力于打破国际厂商在内存芯片领域的垄断。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华为海思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华为旗下的半导体公司，在处理器、通信芯片等领域具有较强研发实力，是华为“芯片+终端+云”战略的重要组成部分。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全球最大的半导体代工厂商之一，在先进制程技术方面处于领先地位，近年来不断扩大产能以满足市场需求。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台积电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台湾地区的半导体制造企业之一，专注于提供多元化的半导体制造服务，包括逻辑芯片、混合信号芯片等。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875" b="15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全球领先的半导体代工厂商之一，专注于为客户提供从芯片设计到制造的全方位服务。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新兴厂商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https://d.book118.com/716240205010010050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2024-09-15T03:34:51.330</cp:lastPrinted>
  <dcterms:created xsi:type="dcterms:W3CDTF">2024-09-14T19:34:51Z</dcterms:created>
  <dcterms:modified xsi:type="dcterms:W3CDTF">2024-09-14T19:34:53Z</dcterms:modified>
</cp:coreProperties>
</file>