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D829C-B6DD-4944-9879-560A03A6F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65D37-12C9-4795-8410-43CC8DFB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BB0F0-50C4-4F53-959F-48D4D0005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39287-6DE8-44AB-8FE1-96BABF42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B449E-78E5-4046-9279-F07AEF067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015CE2-E9D5-4C76-BF76-42C2A975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411BD4-0C4F-4197-BA7C-E203A67E9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F550E-37BE-4A84-93F8-65A3D841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1881C-AD5B-49E9-80A9-7DC291EA5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4AE74-C413-48A5-88DD-9BF1B3D87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01ACF-119B-4630-97C5-043D76B1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40211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构建新材料科学与技术产业国际合作平台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合作平台建设目标与定位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合作平台组织架构与运行机制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合作平台功能与服务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合作平台建设与实施方案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合作平台风险与对策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新材料产业快速发展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随着科技的进步，新材料产业已成为全球经济发展的重要引擎，对提升国家竞争力、推动产业升级具有重大意义。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国际合作需求迫切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新材料研发涉及多学科、多领域交叉，需要国际间的协同创新和资源共享，以应对全球性挑战。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推动产业创新升级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构建国际合作平台有助于汇聚全球智慧和资源，促进新材料技术的突破与应用，推动产业创新升级。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国际新材料研发竞争激烈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各国纷纷加大投入，争夺新材料研发制高点，国际竞争日趋激烈。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跨国合作成为趋势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面对全球性挑战，跨国合作在新材料研发领域愈发普遍，合作形式和内容不断丰富。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中国新材料产业蓬勃发展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中国政府高度重视新材料产业发展，出台一系列政策措施，推动新材料产业实现跨越式发展。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通过国际合作，可以引进先进技术和管理经验，助力我国新材料产业突破技术瓶颈。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突破技术瓶颈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实现资源优化配置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国际合作平台有助于汇聚全球人才、资金、技术等资源，实现资源的优化配置和高效利用。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积极参与国际合作与竞争，有助于提升我国新材料产业的国际地位和影响力。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合作平台建设的必要性和紧迫性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合作平台建设目标与定位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通过搭建国际合作平台，促进不同国家和地区在新材料研发、应用及产业化方面的交流与合作，实现资源共享和优势互补。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推动新材料科学与技术领域的国际交流与合作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通过国际合作，引入先进技术和管理经验，推动我国新材料产业的技术创新、模式创新和管理创新，提高产业整体竞争力和可持续发展能力。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提升新材料产业创新能力和国际竞争力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培养国际化新材料人才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通过国际合作平台，引进海外高层次人才和团队，推动我国新材料领域人才的国际化培养和交流。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建立新材料国际科技合作基地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吸引国际顶尖科研机构和企业参与，共同开展新材料前沿技术研究，推动科技成果转化和产业化。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促进新材料技术与标准的国际对接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推动新材料技术和标准的国际交流与合作，提升我国新材料技术和标准在国际上的影响力和话语权。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平台将结合我国新材料产业的发展需求和优势特色，打造具有中国特色的国际合作平台，推动新材料产业的创新发展。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平台将聚焦新材料领域的前沿技术和未来发展方向，通过国际合作推动技术创新和突破。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平台将积极融入全球创新网络，与国际顶尖科研机构和企业建立紧密合作关系，推动新材料领域的国际交流与合作。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平台将涵盖新材料的研发、应用、产业化及人才培养等多个方面，实现全方位的国际合作与交流。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前沿性定位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国际化定位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综合性定位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特色化定位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合作平台组织架构与运行机制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国际化合作委员会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设立由多国专家组成的国际化合作委员会，负责决策、指导和监督合作平台的运行。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产业技术创新联盟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组建由企业、高校、科研机构等组成的产业技术创新联盟，推动新材料技术研发与产业化合作。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专业服务机构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设立专业服务机构，为合作平台提供技术转移、知识产权、金融投资等服务支持。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以合作项目为纽带，推动各方在技术研发、产业化和市场拓展等方面的深度合作。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项目驱动机制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建立成果共享机制，明确各方在合作过程中产生的知识产权归属和利益分配。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成果共享机制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构建风险共担机制，合理分担合作过程中可能出现的技术、市场、财务等风险。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05" r="290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探索政府、企业、高校、科研机构等多元主体合作模式，形成产学研用协同创新的良好生态。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多元主体合作模式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根据项目需求和各方优势，采取联合研发、共建实验室、人才培养等多种合作形式。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灵活多样的合作形式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积极融入全球创新网络，与国际知名新材料研发机构和企业建立长期稳定的合作关系，提升我国新材料产业的国际竞争力。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合作模式与机制创新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合作平台功能与服务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建立跨国联合实验室，共享科研设备和资源，推动新材料领域的基础研究和应用研究。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联合实验室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促进科研成果的转化和商业化，推动新材料技术的国际转移和应用。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鼓励企业、高校和科研机构之间的创新合作，共同研发新材料技术和产品。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科研合作与技术创新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https://d.book118.com/716240211010010050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2024-09-15T03:34:52.938</cp:lastPrinted>
  <dcterms:created xsi:type="dcterms:W3CDTF">2024-09-14T19:34:52Z</dcterms:created>
  <dcterms:modified xsi:type="dcterms:W3CDTF">2024-09-14T19:34:55Z</dcterms:modified>
</cp:coreProperties>
</file>