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DCDA2-CAE1-4EAE-979F-DBF656E2F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C02F0-71E2-4213-8A9E-9C126B1D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77018-864A-49F0-A124-3995024FA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1BCD3-EF44-4C96-A7AA-75BD5323B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567D8-2B2E-4EFB-BAD6-5E856D6A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81C3D-6B73-4026-8343-BA7AB433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8EA1A-58D0-4F3C-B92A-83CE468CF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107BD-43B4-4441-BD3F-2D55F016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BAF85-C2E2-4D6D-85B9-E94A37A9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7213E-9B9C-48FD-A62B-B1B908DA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607F0-7F7F-4939-AA00-83CD53B3B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101415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《认识东、南、西、北》位置与方向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认识方向与位置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认识东、南、西、北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辨别方向的方法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认识地图上的方向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位置与方向的实践应用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认识方向与位置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12" r="36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方向是指相对于一个基准点或参考系的位置。例如，在一个平面上，我们可以使用北、南、东、西等方向来描述一个点的位置。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位置是指在一个特定空间或平面中的坐标或排列。例如，在地理学中，经度和纬度可以用来确定一个点的位置。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什么是方向与位置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方向和位置对于导航至关重要。在野外生存、城市驾驶或其他需要确定方向和位置的情况下，了解方向和位置可以帮助我们找到目的地。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理解方向和位置有助于培养空间意识。这对于建筑师、城市规划师和艺术家等职业尤其重要，因为他们需要在脑海中想象空间布局和方向。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方向与位置的重要性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空间意识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导航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绝对位置和相对位置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绝对位置是指一个物体在空间中的绝对坐标，例如经度和纬度。相对位置是指一个物体相对于另一个物体的位置，例如在某个城市的北部或某个建筑物的东侧。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平面位置和立体位置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平面位置是指在平面上确定一个点的位置，例如在地图上标注一个点。立体位置是指在三维空间中确定一个点的位置，例如在建筑蓝图中标注一个点。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17" r="122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方向与位置的分类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认识东、南、西、北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265" r="282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东、南、西、北是指地球自转的方向和位置，是地球上确定位置和方向的四个基本方向。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四个方向相互垂直，且互为对角关系。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东、南、西、北的定义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通过观察太阳的位置来判断。太阳从东方升起，经过南方，再到西方落下。因此，可以记住东、南、西三个方向，再通过想象将北方补充进去。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通过观察指南针来判断。指南针的红色指针指向北方，而其他三个方向则根据地球自转方向来判断。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东、南、西、北的记忆方法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在地图上确定位置和方向。例如，在旅游地图上，可以通过查找景点或地标来确定自己的位置和前往目的地的路线。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996" b="2099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在建筑和城市规划中确定方位和布局。例如，在建造房屋或规划城市时，需要考虑四个方向来确定建筑物的朝向和道路的走向。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20" r="75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20" r="752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在导航中确定方向。例如，在驾驶车辆或航行船只时，需要使用指南针或GPS等设备来确定方向和航向。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东、南、西、北在生活中的应用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辨别方向的方法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https://d.book118.com/716241014152010041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2024-09-08T15:56:17.454</cp:lastPrinted>
  <dcterms:created xsi:type="dcterms:W3CDTF">2024-09-08T07:56:17Z</dcterms:created>
  <dcterms:modified xsi:type="dcterms:W3CDTF">2024-09-08T07:56:19Z</dcterms:modified>
</cp:coreProperties>
</file>