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37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63A4-200F-4E55-B6EF-033BA3A68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D26C1-9578-45FB-A089-D1D1A629E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DEC57-F987-448D-9058-8F0C11B2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1A0A5-70AF-482A-9B3C-955932B57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77504-1A0C-48ED-ABD1-A67DE73B8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0FEAB-037B-463D-BE6D-6A60B425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CAA5D-9FCA-45E2-88BE-91ECE2EEF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EC99A-0A50-4D83-A61D-A559B45CC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00532-245B-4B99-9384-AA0A628F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9B2BD-FBAE-4576-BB01-30998F3F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98E5F-D9CE-4EAE-8076-8BF776FB4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image" Target="../media/image5.png" /><Relationship Id="rId7" Type="http://schemas.openxmlformats.org/officeDocument/2006/relationships/tags" Target="../tags/tag2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5.png" /><Relationship Id="rId7" Type="http://schemas.openxmlformats.org/officeDocument/2006/relationships/tags" Target="../tags/tag2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5.png" /><Relationship Id="rId7" Type="http://schemas.openxmlformats.org/officeDocument/2006/relationships/tags" Target="../tags/tag3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5.png" /><Relationship Id="rId7" Type="http://schemas.openxmlformats.org/officeDocument/2006/relationships/tags" Target="../tags/tag3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image" Target="../media/image5.png" /><Relationship Id="rId7" Type="http://schemas.openxmlformats.org/officeDocument/2006/relationships/tags" Target="../tags/tag3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tags" Target="../tags/tag33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image" Target="../media/image5.png" /><Relationship Id="rId7" Type="http://schemas.openxmlformats.org/officeDocument/2006/relationships/tags" Target="../tags/tag3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5.png" /><Relationship Id="rId7" Type="http://schemas.openxmlformats.org/officeDocument/2006/relationships/tags" Target="../tags/tag3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5.png" /><Relationship Id="rId7" Type="http://schemas.openxmlformats.org/officeDocument/2006/relationships/tags" Target="../tags/tag35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7.xml" /><Relationship Id="rId11" Type="http://schemas.openxmlformats.org/officeDocument/2006/relationships/tags" Target="../tags/tag358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image" Target="../media/image5.png" /><Relationship Id="rId7" Type="http://schemas.openxmlformats.org/officeDocument/2006/relationships/tags" Target="../tags/tag36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image" Target="../media/image5.png" /><Relationship Id="rId7" Type="http://schemas.openxmlformats.org/officeDocument/2006/relationships/tags" Target="../tags/tag37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4213414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葡萄籽蛋白质的提取工艺研究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材料和方法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葡萄籽是葡萄果实中的一部分，其中含有丰富的蛋白质、脂肪、矿物质和维生素等营养成分。随着人们对天然产物的日益增加，对葡萄籽中蛋白质的提取和利用也成为了研究热点。本次演示旨在探讨葡萄籽蛋白质的提取工艺，以期为相关领域的研究和实践提供有益的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本次演示主要研究了葡萄籽蛋白质的提取工艺，通过采用不同的提取剂和提取条件，分析了提取效果及影响因素。实验结果表明，采用碱溶酸沉法提取葡萄籽蛋白质具有较好的提取效果，最佳提取条件为：以0.1M NaOH溶液作为提取剂，料液比为1:20，提取温度为40℃，提取时间为60分钟。关键词：葡萄籽；蛋白质；提取工艺；碱溶酸沉法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葡萄籽蛋白质的提取工艺研究具有重要的实际应用价值。目前，有关葡萄籽中蛋白质的提取方法主要有有机溶剂萃取法、碱溶酸沉法、超声波辅助提取法等。其中，碱溶酸沉法具有提取效果好、操作简便等优点，被广泛应用于植物蛋白质的提取。本次演示旨在优化碱溶酸沉法提取葡萄籽蛋白质的工艺参数，为实际生产提供指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材料和方法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1、材料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1、材料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实验材料为新鲜的葡萄籽，来源于当地葡萄园。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2、仪器与设备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2、仪器与设备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实验过程中使用的仪器和设备包括：电子天平、粉碎机、搅拌器、离心机、分光光度计等。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3、实验方法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3、实验方法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（1）葡萄籽前处理：将葡萄籽用粉碎机粉碎成粉末，过60目筛。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（2）碱溶酸沉法提取蛋白质：称取一定量的葡萄籽粉末，加入0.1M NaOH溶液，搅拌均匀，静置一定时间，随后用离心机分离出上清液。向沉淀中加入一定量的HCl溶液，搅拌均匀，静置后再次离心分离，得到蛋白质沉淀。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3、实验方法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（3）蛋白质含量测定：采用考马斯亮蓝法测定蛋白质含量。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结果和讨论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1、不同提取剂对蛋白质提取效果的影响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1、不同提取剂对蛋白质提取效果的影响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实验结果表明，采用0.1M NaOH溶液作为提取剂时，蛋白质的提取效果最好。这可能是因为NaOH溶液能够破坏葡萄籽中的细胞结构，有利于蛋白质的溶出。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2、料液比对蛋白质提取效果的影响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2、料液比对蛋白质提取效果的影响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料液比的增加，蛋白质提取量也逐渐增加。当料液比为1:20时，提取量达到最大值。继续增加料液比，提取量趋于稳定。这可能是因为在低料液比条件下，溶剂不足，不利于蛋白质的溶解；而在高料液比条件下，溶剂过多，会使蛋白质在溶剂中浓度降低，不利于提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3、温度对蛋白质提取效果的影响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3、温度对蛋白质提取效果的影响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随着温度的升高，蛋白质提取量逐渐增加。当温度达到40℃时，提取量达到最大值。继续增加温度，提取量逐渐降低。这可能是因为高温会导致蛋白质变性，从而降低提取效果。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https://d.book118.com/716242134144010041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23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引言</vt:lpstr>
      <vt:lpstr>PowerPoint Presentation</vt:lpstr>
      <vt:lpstr>摘要</vt:lpstr>
      <vt:lpstr>PowerPoint Presentation</vt:lpstr>
      <vt:lpstr>引言</vt:lpstr>
      <vt:lpstr>PowerPoint Presentation</vt:lpstr>
      <vt:lpstr>PowerPoint Presentation</vt:lpstr>
      <vt:lpstr>1、材料</vt:lpstr>
      <vt:lpstr>PowerPoint Presentation</vt:lpstr>
      <vt:lpstr>2、仪器与设备</vt:lpstr>
      <vt:lpstr>PowerPoint Presentation</vt:lpstr>
      <vt:lpstr>3、实验方法</vt:lpstr>
      <vt:lpstr>3、实验方法</vt:lpstr>
      <vt:lpstr>PowerPoint Presentation</vt:lpstr>
      <vt:lpstr>1、不同提取剂对蛋白质提取效果的影响</vt:lpstr>
      <vt:lpstr>PowerPoint Presentation</vt:lpstr>
      <vt:lpstr>2、料液比对蛋白质提取效果的影响</vt:lpstr>
      <vt:lpstr>PowerPoint Presentation</vt:lpstr>
      <vt:lpstr>3、温度对蛋白质提取效果的影响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2024-09-08T14:55:54.322</cp:lastPrinted>
  <dcterms:created xsi:type="dcterms:W3CDTF">2024-09-08T06:55:54Z</dcterms:created>
  <dcterms:modified xsi:type="dcterms:W3CDTF">2024-09-08T06:56:01Z</dcterms:modified>
</cp:coreProperties>
</file>