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2A914B-AB58-4B79-94CA-3E61BC23FE6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06C09-E41B-4B65-9E5F-4E5FD902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1C0EB-C023-4104-BD84-B13441EE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047B7-4AD3-4002-A40B-5D0A5342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FA3AA-0DCF-498F-9354-71535FF7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64C00-7831-4AB3-A8AE-4A3BC54B9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E9B62-8A1C-4DFA-9FFE-A4974B64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66956-181D-4F65-ACDC-20336804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DC4E1-A9FF-4D82-B151-ABD2D089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5F938-342C-4387-9E3E-4F391FB7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CF274-BBBB-42D5-B714-E75DE007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498DE-1E29-4AEB-9EB6-FCA84B6C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1F9687-8D73-46B6-8783-DD32A332079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18522F-2208-4FCF-B1FB-0AB2494D10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0106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焊接标准解读培训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焊接标准概述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焊接符号和缺陷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焊接材料和设备选择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焊接安全和环保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焊接标准化认证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焊接标准概述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什么是焊接标准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焊接标准是规定焊接过程、焊接材料、焊接设备和焊接质量要求的文件。它的作用是确保焊接操作的一致性和质量，提高生产效率。焊接标准根据内容可分为工艺、质量、检验等分类。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国际焊接标准组织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全球通行的标准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国际标准化组织（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ISO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）焊接标准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美国焊接行业权威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美国焊接学会（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AWS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）焊接标准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欧洲焊接行业标准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欧洲焊接标准（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EN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符合法规要求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遵守当地法规标准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保证产品安全性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减少重复工作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提高生产线效率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焊接标准解读的重要性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保证焊接质量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确保焊接连接牢固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焊接符号和缺陷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焊接符号解读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了解不同符号代表的焊接缝形状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焊接缝形状符号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认识不同材料符号对应的焊接材料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焊接材料符号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掌握各种不同焊接方法的符号含义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焊接方法符号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焊接缺陷的分类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分类讨论焊接缺陷的种类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识别不同分类对焊接质量的影响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预防和处理焊接缺陷的方法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学习如何预防焊接缺陷的发生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探讨处理各类焊接缺陷的有效方法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焊接缺陷分类和对策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焊接缺陷的定义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深入了解焊接缺陷的概念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掌握焊接缺陷的特征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焊接质量评定标准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理解焊接质量等级划分和评定标准，根据不同等级的要求进行实践和检测，确保焊接质量符合标准。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焊接缺陷案例分析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分析实际发生的焊接缺陷案例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探究焊接缺陷形成的根本原因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缺陷形成原因分析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讨论针对不同焊接缺陷的解决方案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通过本章内容的学习，掌握了焊接符号和缺陷的基本知识及处理方法，对焊接质量评定标准有了更深入的了解。在实践中遇到焊接缺陷时，能够准确分析问题并采取有效解决方案，提升焊接质量和效率。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焊接材料和设备选择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焊接材料种类及特性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用途广泛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硬度、延展性等特性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焊接材料特性分析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强度、耐腐蚀性等因素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焊接材料选择原则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选择合适的焊接设备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根据焊接材料和厚度选择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考虑生产效率和成本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焊接设备日常维护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清洁设备表面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定期检查电路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焊接设备选型指南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手持式焊机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气保焊机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焊接工艺参数优化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焊接电流、电压、焊接速度等参数调整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减轻焊接应力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焊接预热、焊后热处理控制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保护焊接区域不受氧气腐蚀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焊接气体选择和保护措施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焊接材料和设备应用实例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在实际案例展示中，我们会结合具体项目，分析材料和设备选择的合理性，分享最佳实践经验，帮助大家更好地应用于实际工作中。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焊接材料和设备应用实例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大型结构焊接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实际案例展示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经验总结，避免常见错误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最佳实践分享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根据实际需求选用合适材料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材料和设备选择分析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焊接工艺规范与程序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重点关注焊接参数设置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焊接工艺规范制定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确保程序符合标准要求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审批流程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详细记录每个步骤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编写焊接程序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https://d.book118.com/717001064012006055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焊接标准解读培训</vt:lpstr>
      <vt:lpstr>目录</vt:lpstr>
      <vt:lpstr>第1章 焊接标准概述</vt:lpstr>
      <vt:lpstr> </vt:lpstr>
      <vt:lpstr>国际焊接标准组织</vt:lpstr>
      <vt:lpstr>焊接标准解读的重要性</vt:lpstr>
      <vt:lpstr>第2章 焊接符号和缺陷</vt:lpstr>
      <vt:lpstr>焊接符号解读</vt:lpstr>
      <vt:lpstr>焊接缺陷分类和对策</vt:lpstr>
      <vt:lpstr> </vt:lpstr>
      <vt:lpstr>焊接缺陷案例分析</vt:lpstr>
      <vt:lpstr>总结</vt:lpstr>
      <vt:lpstr>第3章 焊接材料和设备选择</vt:lpstr>
      <vt:lpstr>焊接材料种类及特性</vt:lpstr>
      <vt:lpstr>焊接设备选型指南</vt:lpstr>
      <vt:lpstr>焊接工艺参数优化</vt:lpstr>
      <vt:lpstr> </vt:lpstr>
      <vt:lpstr>焊接材料和设备应用实例</vt:lpstr>
      <vt:lpstr>第4章 焊接质量控制</vt:lpstr>
      <vt:lpstr>焊接工艺规范与程序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2024-09-29T14:45:30.611</cp:lastPrinted>
  <dcterms:created xsi:type="dcterms:W3CDTF">2024-09-29T06:45:30Z</dcterms:created>
  <dcterms:modified xsi:type="dcterms:W3CDTF">2024-09-29T06:45:32Z</dcterms:modified>
</cp:coreProperties>
</file>