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358D2-9AB1-4E5D-B944-E0B366F5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F1CA-9ED4-4BFD-8F4E-956888570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EC486-4622-4B18-B35D-1F0CE50F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982E6-D3D9-4D52-A741-6990B814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A1979-B032-400E-998B-2B17E5DEE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D85F0-0D72-4D5B-93DF-2B6EC840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1F1C6-8396-4F62-9394-C257B2A5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1C28E-5DAF-4C37-B2D0-4BA05AEF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7C24-AF02-4F20-825A-A46953BE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E8D3B-0BF8-49CD-A139-B04107429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40253-542B-42FB-A9C7-8908687B0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01132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呼吸科查房问题及建议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呼吸科查房常见问题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呼吸科查房常见问题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呼吸困难是呼吸科患者常见症状，表现为呼吸费力、气短、胸闷等。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呼吸困难可能是由于气道阻塞、肺部疾病、心脏疾病等原因引起，查房时应关注患者呼吸困难的程度、持续时间、伴随症状等，以便进行针对性治疗。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患者呼吸困难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咳嗽、咳痰是呼吸科患者常见症状，表现为咳嗽、咳出痰液。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咳嗽、咳痰可能是由于呼吸道感染、肺部炎症、慢性阻塞性肺病等原因引起，查房时应关注患者咳嗽、咳痰的频率、痰液性质等，以便进行针对性治疗。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咳嗽、咳痰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胸痛是呼吸科患者常见症状，表现为胸部疼痛、不适。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胸痛可能是由于肺部炎症、胸膜炎、心绞痛等原因引起，查房时应关注患者胸痛的性质、持续时间、伴随症状等，以便进行针对性治疗。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发热是呼吸科患者常见症状，表现为体温升高。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发热可能是由于感染、炎症等原因引起，查房时应关注患者发热的程度、持续时间等，以便进行针对性治疗。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54" r="227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咯血是呼吸科患者严重症状，表现为咳嗽、咳出鲜血或痰中带血。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咯血可能是由于支气管扩张、肺结核、肺癌等原因引起，查房时应关注患者咯血的量、持续时间等，以便进行针对性治疗。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由于缺乏特异性症状或体征，导致难以明确诊断。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在呼吸科查房中，有时会遇到一些患者症状不典型或体征不明显，导致医生难以做出确切的诊断。例如，某些肺部感染可能没有明显的咳嗽、发热等症状，使得诊断变得困难。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诊断不明确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https://d.book118.com/717001132152006031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2024-09-04T07:58:00.761</cp:lastPrinted>
  <dcterms:created xsi:type="dcterms:W3CDTF">2024-09-03T23:58:00Z</dcterms:created>
  <dcterms:modified xsi:type="dcterms:W3CDTF">2024-09-03T23:58:02Z</dcterms:modified>
</cp:coreProperties>
</file>