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D5727-6194-43CC-8893-973BB752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322F1-5D8E-425D-A4F4-C34D6F72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D7CC1-8698-4561-B266-F1CB7EEC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AABE1-7EE9-4772-9341-CF7C5C025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1F50B-8862-430D-9C8E-7A5EB2A9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2ACD5-3CB7-47FA-A39C-EA9C3170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FFD04-56A3-4585-BBD6-E3635F746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7D81E-324F-4BE6-865D-D85C719B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28F98-E4D7-4071-9823-67E92643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1CE3B-11E6-42BE-9D7A-D9AF71EF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4B1DE-BFD4-4A5C-A25E-4DE7A3246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05024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优秀财务工作年终总结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客户满意度调查与服务质量改进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行业动态关注与政策法规学习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通过精准的市场分析和销售策略，实现了年度营业收入目标的110%，体现了公司强劲的市场竞争力和盈利能力。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通过精细化管理和全员参与的成本控制，成功将成本降低至预算的90%，提高了公司的经济效益。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通过优化现金流管理，实现了现金流的良性循环，确保了公司经营的稳定性和持续发展。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本年度财务目标完成情况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重大财务项目推进及成果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投资项目分析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对多个潜在投资项目进行了深入的市场调研和财务分析，为公司决策层提供了有力支持，成功推动了2个重大投资项目的落地。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根据公司的资金需求和市场环境，制定了合理的融资策略，成功完成了2轮融资，为公司的发展提供了充足的资金支持。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财务风险防控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建立健全了财务风险防控机制，及时识别和化解了多起潜在财务风险，确保了公司财务安全。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数据质量提升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通过加强财务数据的收集、整理、核对等环节的管理，提高了数据质量，为报表编制提供了可靠的数据支撑。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对财务报表编制流程进行了全面梳理和优化，提高了报表编制效率和准确性。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报表分析深度拓展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在报表编制的基础上，加强了对报表数据的深度分析和挖掘，为公司的经营决策提供了更多有价值的财务信息。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5" r="13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财务报表编制及准确性提升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成本精细化管理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通过精细化的成本核算和分析，找出了成本控制的关键点和潜力点，制定了针对性的成本控制措施。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定期对预算执行情况进行全面评估，及时发现问题并采取相应措施进行调整和改进，确保了预算的有效执行。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建立了完善的预算管理体系，实现了预算的编制、执行、监控、调整等全流程管理。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成本控制与预算管理优化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积极推动与其他部门的定期会议和交流，确保财务信息与业务需求的顺畅对接。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协作机制建立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协作实践案例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65" r="666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成功支持销售部门完成年度预算制定，提供精确的财务分析和建议。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通过跨部门满意度调查，显示协作效率和满意度均有显著提升。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跨部门协作机制建立与实践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优化内部财务报告制度，提高报告频率和透明度，确保信息及时准确传达。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员工对财务信息的理解程度提高，内部决策更加迅速和准确。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内部沟通渠道完善及效果评估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定期与审计、税务等外部合作伙伴沟通，确保合规性和良好的工作关系。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积极寻求与优质金融机构的合作，成功获得低成本融资渠道。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外部合作伙伴关系维护与发展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组织定期的团队建设活动，如户外拓展、专业培训等，增强团队凝聚力。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52" r="305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关注员工个人发展，提供专业培训和晋升机会，实施有效的激励机制。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员工关怀与激励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倡导开放、透明、协作的团队文化，鼓励员工积极参与和分享。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团队文化塑造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团队凝聚力增强举措汇报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通过参加专业培训和自我学习，掌握了财务分析、预算管理、税务筹划等核心知识，为工作提供了有力支撑。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熟练运用Excel、SPSS等数据分析工具，提高了数据处理和分析能力；同时，加强了对财务软件的学习和使用，提高了工作效率。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专业知识学习及技能提高情况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财务报表编制过程中遇到数据不准确问题。应对策略：加强与业务部门的沟通，确保数据源头的准确性；同时，利用专业知识和技能对数据进行复核和校验，确保报表质量。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税务政策频繁调整，给税务筹划工作带来压力。应对策略：保持对税务政策的关注和学习，及时调整税务筹划方案；积极与税务部门沟通，确保公司税务合规。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000" r="3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工作中遇到挑战及应对策略分享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563" r="14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发展规划制定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年初制定了个人发展规划，明确了提升专业技能、拓展知识面、提高沟通协调能力等目标。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执行情况回顾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通过参加培训、自我学习、实践锻炼等方式，逐步实现了发展规划中设定的目标。同时，在工作中不断总结经验教训，调整发展规划，使其更加符合自身发展需求。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个人发展规划制定和执行情况回顾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https://d.book118.com/717005024141006031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2024-09-04T04:54:40.777</cp:lastPrinted>
  <dcterms:created xsi:type="dcterms:W3CDTF">2024-09-03T20:54:40Z</dcterms:created>
  <dcterms:modified xsi:type="dcterms:W3CDTF">2024-09-03T20:54:43Z</dcterms:modified>
</cp:coreProperties>
</file>