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F8912-8C2E-4DFB-BBDE-AB147F13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CE104-14CD-448A-8ED5-4621EAC3C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B1C57-F59E-493F-B7CB-354BB3B5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CF616-35F1-425A-B060-E65AEE152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480F1-5146-4CC8-ABD3-02F13F648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98375F-F507-42F3-8BC4-91B4013D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C0E299-62F3-4D7A-AF31-C2C247363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54FF4F-0B62-46CF-8334-4DF56EA3F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99EC2-603B-4162-9387-8A2C31CF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2BFDB-10AA-4A9A-95DA-ECA2459ED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A64A1-5967-450A-AC70-8F65C3B5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10114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们该如何做好教师\n## 1.教师的基本素质与职责\n### 1.1教师的基本素质要求\n### 1.2教师的责任与使命感\n### 1.3教师的专业素养与发展\n## 2.教师的教学方法与技巧\n### 2.1有效的教学方法探讨\n### 2.2课堂互动与引导学生\n### 2.3评估学生的学习成果与反馈\n## 3.教师与学生的沟通与关系\n### 3.1建立良好的师生关系\n### 3.2教师与学生沟通的技巧\n### 3.3学生心理辅导与关怀\n## 4.教师的专业发展与管理\n### 4.1教师的专业发展计划\n### 4.2教师的时间管理与工作效率\n### 4.3教师的团队协作与领导能力\n## 5.教师在教育改革中的作用\n### 5.1当前教育改革的趋势与挑战\n### 5.2教师在教育改革中的角色与责任\n### 5.3教师如何适应教育改革的要求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我们该如何做好教师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教师的基本素质与职责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良好的职业道德</a:t>
                </a:r>
                <a:endParaRPr/>
              </a:p>
            </p:txBody>
          </p:sp>
          <p:sp>
            <p:nvSpPr>
              <p:cNvPr id="18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热爱教育事业，关爱学生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尊重学生个性，公平公正对待学生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诚实守信，为人师表</a:t>
                </a:r>
                <a:endParaRPr/>
              </a:p>
            </p:txBody>
          </p:sp>
        </p:grpSp>
        <p:grpSp>
          <p:nvGrpSpPr>
            <p:cNvPr id="18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扎实的专业知识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掌握所教学科的基本理论和技能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了解学科发展趋势，不断更新知识体系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具备一定的教育学和心理学知识</a:t>
                </a:r>
                <a:endParaRPr/>
              </a:p>
            </p:txBody>
          </p:sp>
        </p:grpSp>
        <p:grpSp>
          <p:nvGrpSpPr>
            <p:cNvPr id="18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较强的教育教学能力</a:t>
                </a:r>
                <a:endParaRPr/>
              </a:p>
            </p:txBody>
          </p:sp>
          <p:sp>
            <p:nvSpPr>
              <p:cNvPr id="19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能够运用恰当的教学方法引导学生学习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能够根据学生情况调整教学策略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能够激发学生学习兴趣，培养学生的自主学习能力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教师的基本素质要求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肩负培养人才的责任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为国家和社会培养合格的建设者和接班人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关注学生全面发展，提高学生综合素质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帮助学生树立正确的世界观、人生观和价值观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具有教书育人的使命感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意识到教育对于国家和社会的重要性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热爱教育事业，为学生付出辛勤努力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以身作则，为学生树立良好的榜样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教师的责任与使命感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不断提升专业素养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积极参与教育培训，提高教育教学水平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虚心向同行学习，借鉴先进的教育教学经验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注重自我反思，不断提高教育教学效果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勇于创新教学方法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敢于尝试新的教学方法，提高教学效果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根据学生情况，灵活调整教学策略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注重培养学生的创新精神和实践能力</a:t>
                </a:r>
                <a:endParaRPr/>
              </a:p>
            </p:txBody>
          </p:sp>
        </p:grpSp>
        <p:grpSp>
          <p:nvGrpSpPr>
            <p:cNvPr id="2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积极参与教育科研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关注教育领域的研究动态，学习新的教育理念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参与教育科研项目，提高自身的教育科研能力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将教育科研成果应用于教育教学实践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教师的专业素养与发展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教师的教学方法与技巧</a:t>
            </a:r>
            <a:endParaRPr/>
          </a:p>
        </p:txBody>
      </p:sp>
      <p:sp>
        <p:nvSpPr>
          <p:cNvPr id="2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启发式教学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引导学生主动思考，激发学生的学习兴趣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培养学生的自主学习能力和创新能力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通过提问、讨论等方式，帮助学生发现问题、分析问题和解决问题</a:t>
                </a:r>
                <a:endParaRPr/>
              </a:p>
            </p:txBody>
          </p:sp>
          <p:sp>
            <p:nvSpPr>
              <p:cNvPr id="2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案例教学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通过具体的案例，帮助学生理解理论知识在实际中的应用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培养学生的分析问题和解决问题的能力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通过案例讨论，提高学生的团队协作能力和沟通能力</a:t>
                </a:r>
                <a:endParaRPr/>
              </a:p>
            </p:txBody>
          </p:sp>
          <p:sp>
            <p:nvSpPr>
              <p:cNvPr id="2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任务型教学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设定具体的任务，引导学生通过完成任务来学习新知识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培养学生的实践能力和动手能力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通过任务评价，激发学生的学习积极性和成就感</a:t>
                </a:r>
                <a:endParaRPr/>
              </a:p>
            </p:txBody>
          </p:sp>
          <p:sp>
            <p:nvSpPr>
              <p:cNvPr id="2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有效的教学方法探讨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课堂互动与引导学生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激发学生参与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通过提问、讨论等方式，鼓励学生积极参与课堂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关注学生的需求和兴趣，调整教学内容和方式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通过小组合作、角色扮演等方式，提高学生的课堂参与度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有效引导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在教学过程中，引导学生独立思考，培养学生的自主学习能力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针对学生的疑问和困惑，给予及时的解答和指导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通过示范、讲解等方式，帮助学生掌握知识和技能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关注学生反馈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及时了解学生的学习情况和需求，调整教学策略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针对学生的反馈，进行自我反思和改进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通过评价和反馈，激发学生的学习积极性和自信心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6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6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多元化评价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结合学生的课堂表现、作业完成情况、考试成绩等多方面因素评价学生的学习成果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鼓励学生自我评价和同伴评价，提高学生的自我认知和同伴协作能力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通过多元化的评价方式，全面了解学生的学习情况和发展需求</a:t>
                </a:r>
                <a:endParaRPr/>
              </a:p>
            </p:txBody>
          </p:sp>
        </p:grpSp>
        <p:grpSp>
          <p:nvGrpSpPr>
            <p:cNvPr id="26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7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及时反馈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针对学生的学习成果，给予及时的反馈和指导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肯定学生的优点和进步，激发学生的学习积极性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针对学生的不足，提出改进意见和建议，帮助学生提高学习效果</a:t>
                </a:r>
                <a:endParaRPr/>
              </a:p>
            </p:txBody>
          </p:sp>
        </p:grpSp>
        <p:grpSp>
          <p:nvGrpSpPr>
            <p:cNvPr id="27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7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7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7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根据学生的评价反馈，调整教学策略和方法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关注学生的持续发展，提供个性化的学习支持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通过持续改进，提高教学质量和学生的学习效果</a:t>
                </a:r>
                <a:endParaRPr/>
              </a:p>
            </p:txBody>
          </p: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评估学生的学习成果与反馈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教师与学生的沟通与关系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尊重与关爱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尊重学生的个性和差异，关注学生的需求和兴趣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关爱学生，为学生提供关心和帮助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通过尊重和关爱，建立和谐的师生关系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交流与倾听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与学生保持良好的沟通，了解学生的学习和生活情况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倾听学生的意见和建议，尊重学生的想法和观点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通过交流和倾听，提高教育教学效果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支持与鼓励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为学生提供学习上的支持和帮助，激发学生的学习兴趣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鼓励学生克服困难，培养学生的自信心和毅力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通过支持和鼓励，帮助学生实现自我价值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建立良好的师生关系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https://d.book118.com/717010114004006046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我们该如何做好教师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2024-09-20T23:16:29.419</cp:lastPrinted>
  <dcterms:created xsi:type="dcterms:W3CDTF">2024-09-20T15:16:29Z</dcterms:created>
  <dcterms:modified xsi:type="dcterms:W3CDTF">2024-09-20T15:16:31Z</dcterms:modified>
</cp:coreProperties>
</file>