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F5D939-3972-46D3-8FAF-7ADC1E43F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B2C43-675F-45F8-971E-823513B5F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4C9C12-A527-43AB-B783-9116A635A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BDFB4C-DB7A-45BE-B1E5-671476406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AB1F87-1716-4118-8931-8A08016ECA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D9184A-6D8A-41C3-BE93-323B29C98B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62F845-3F01-4620-863D-74D7DF2DD1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93440-9E52-4B66-8126-906AAAA31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8FE290-3EE6-4A29-B43A-9414874A4A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CD74C-ECE1-4B38-90DF-4445A0516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996D1-2DD6-4E96-BBB0-E9C6A2514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011036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单招考试如何提高判断推理题的解题速度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判断推理题概述与重要性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掌握基础知识与技巧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训练阅读速度与理解能力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强化练习与模拟测试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时间管理与答题顺序优化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心态调整与自信心培养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判断推理题概述与重要性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判断推理题定义及特点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判断推理题是单招考试中一种重要题型，要求考生根据给定信息，运用逻辑思维和判断能力，对问题进行分析和推理，从而得出正确结论。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判断推理题通常涉及多个知识点和思维方式，要求考生具备较高的综合素质和逻辑思维能力。题目形式多样，包括选择题、填空题、简答题等。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判断推理题在单招考试中通常占据较大比重，是考试中的重要组成部分。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占比</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判断推理题的分值较高，对考生的总成绩有重要影响。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分值</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在单招考试中占比与分值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973" r="2197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自信心增强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快速解答题目有助于增强考生的自信心，减轻考试压力，有利于发挥出更好的水平。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提高解题速度有助于考生在有限的时间内完成更多的题目，提高答题效率。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答题准确性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快速而准确地解答判断推理题有助于提高考生的答题准确性和得分率。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提高解题速度对成绩影响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掌握基础知识与技巧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理解概念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对于判断推理题中出现的专业术语和概念，要能够准确理解其含义和范围。</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掌握原理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熟悉判断推理的基本原理和规则，如充分条件、必要条件、充分必要条件等。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运用公式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对于一些需要计算的题目，要掌握相应的计算公式和方法，提高计算速度和准确性。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熟练掌握相关概念、原理和公式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归纳推理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从个别性知识推出一般性结论的推理方法，如从一些具体事例中归纳出一般规律。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演绎推理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从一般性原理出发，推出特殊情况下的结论，如三段论推理。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类比推理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根据两个或两类对象有部分属性相同，从而推出它们的其他属性也相同的推理方法。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运用逻辑思维方法进行推理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偷换概念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在推理过程中故意改变某个概念的含义或范围，要避免这种错误需要保持概念的清晰和一致。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以偏概全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根据部分情况推断整体情况，要避免这种错误需要全面考虑问题的各个方面。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忽视条件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忽略题目中给出的限制条件或特定情境，要避免这种错误需要仔细阅读题目并理解所有条件。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掌握常见错误类型及避免方法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训练阅读速度与理解能力</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通过快速浏览文章，抓住关键信息，忽略次要细节，从而提高阅读速度。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跳读法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迅速扫视文章，寻找与问题相关的信息，进行有针对性的阅读。</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扫读法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将文章分成若干个意义相关的意群，以意群为单位进行阅读，提高阅读效率。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意群阅读法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提高阅读速度技巧与方法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精读训练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选取优质文章进行深入阅读，理解文章主旨、结构和细节，培养阅读思维。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泛读训练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广泛阅读各类文章，拓宽知识面和视野，提高对不同类型文章的理解能力。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批判性思维训练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学会对文章进行深入分析和评价，提出个人见解和观点，增强阅读深度。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增强文章理解能力训练途径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https://d.book118.com/717011036043006030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2024-09-01T20:13:34.640</cp:lastPrinted>
  <dcterms:created xsi:type="dcterms:W3CDTF">2024-09-01T12:13:34Z</dcterms:created>
  <dcterms:modified xsi:type="dcterms:W3CDTF">2024-09-01T12:13:36Z</dcterms:modified>
</cp:coreProperties>
</file>