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D5961-2C04-4B9C-B810-8B45D7214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CFD7E-002D-40D2-B0EB-7D72386A4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6A43F-B185-4961-8D25-2DF44EC35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0B44D-9A24-4514-9D7B-39D3A50EF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42EEEA-0C66-40B5-839E-1F1100AF9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49BB0B-55EC-4EE5-B164-D2FCFF7EA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87EF53-445E-4811-A39B-2AC6BA6DB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EAED6-4B28-4F5B-A294-C5DEB5311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E358F-46AA-4475-B7B2-E4B87EC8A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FA95A-F15F-444B-986F-905B01632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3A94F-8A7B-43B6-B38B-8F3918A08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110500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肝硬化护理及健康指导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肝硬化健康指导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肝硬化患者自我管理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肝硬化患者的康复与预后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肝硬化是一种慢性、进行性的肝脏疾病，其特征是肝脏组织逐渐被瘢痕取代，导致肝功能受损。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837" b="2183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010" b="21010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肝硬化的成因通常包括慢性肝炎、长期饮酒、药物或化学物质损伤、遗传因素等。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肝硬化的成因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肝硬化的症状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肝硬化的症状可能包括疲劳、食欲不振、恶心、呕吐、腹痛、黄疸、出血倾向等。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08" r="153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提供高热量、高蛋白质、高维生素、易消化的食物，避免坚硬、刺激性食物。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限制钠盐的摄入，以减轻腹水和下肢水肿的症状。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控制钠盐摄入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如铁、锌、硒等，以满足身体的营养需求。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适量补充微量元素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避免暴饮暴食，以免加重肝脏负担。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遵循少量多餐原则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保证充足的休息时间，避免过度劳累。在病情允许的情况下，适当进行活动，以增强体质。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定期监测肝功能、电解质、血常规等指标，以便及时了解病情变化。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保持皮肤清洁、干燥，预防皮肤感染。对于有皮肤瘙痒的患者，避免抓挠，以免造成皮肤破损。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注意个人卫生，保持室内空气流通，避免接触感染源。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应对技巧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3815" b="38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3649" b="36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209" r="1420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给予患者关心、支持和鼓励，增强其战胜疾病的信心。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关注患者的情绪变化，及时进行心理疏导，帮助其保持乐观的心态。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向患者及家属介绍肝硬化的相关知识，提高其对疾病的认识和理解。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指导患者掌握应对不良情绪的技巧，如深呼吸、放松训练等。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肝硬化健康指导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https://d.book118.com/717011050035006036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2024-09-11T02:35:11.598</cp:lastPrinted>
  <dcterms:created xsi:type="dcterms:W3CDTF">2024-09-10T18:35:11Z</dcterms:created>
  <dcterms:modified xsi:type="dcterms:W3CDTF">2024-09-10T18:35:13Z</dcterms:modified>
</cp:coreProperties>
</file>