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1675CC-B63B-4ECB-8D1C-64B2C60B4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5F4FD6-022C-4F70-B0A6-720D3C3D9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C40825-4231-4292-A380-2B7B61585A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0E857B-82F8-44A1-9464-1AAA77719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7FB65D-3A6E-4BE8-926B-8AE6C288F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20A547-3210-4F05-9F74-11E0096F8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774EF0-0CF9-4BF0-A67F-25AF72873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5A6818-8B57-4CA3-AD14-9DDF8DCBE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A789FB-CF23-4898-9B9D-0B7D483EF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AC01A9-7858-4E50-8256-DEAD6DF40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54CE9E-8388-4949-9E0F-4841CA482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701203503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《系统工程方法论》ppt课件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系统工程方法论概述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系统工程方法论的步骤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系统工程方法论的应用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系统工程方法论的未来发展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系统工程方法论案例分析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系统工程方法论概述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系统工程是一门跨学科的工程管理科学，它以系统为研究对象，通过运用各种工程方法和管理手段，实现系统的规划、设计、制造、测试、运行和维护等各个阶段的管理和控制。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系统工程旨在解决复杂系统的问题，涉及多个领域的知识和技能，包括但不限于计算机科学、数学、物理、化学、生物学、经济学、心理学等。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系统工程定义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系统工程方法论的起源与发展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系统工程方法论起源于20世纪40年代的美国，最初应用于军事和航空航天领域，后来逐渐扩展到其他领域。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随着信息技术和计算机技术的发展，系统工程方法论的应用范围越来越广泛，已经成为现代工程管理的重要手段之一。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当前，系统工程方法论已经应用于许多领域，如制造业、金融业、医疗保健、交通等。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200" r="2420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将系统视为一个整体，注重系统各组成部分之间的相互关系和相互作用。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整体性原则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将复杂的系统分解为较小的子系统或组件，以便于分析和处理；同时，在综合时注重各子系统或组件之间的协调和配合。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分解与综合原则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在满足系统目标和约束条件下，通过优化方法寻求最优解。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最优化原则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通过反馈机制对系统进行控制和调整，以保证系统的稳定性和可靠性。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反馈控制原则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系统工程方法论的基本原则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系统工程方法论的步骤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对问题进行清晰、准确的定义，明确问题的范围和限制条件。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定义问题边界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966" r="14966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深入了解用户或利益相关者的需求，确保对问题的全面理解。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将复杂问题分解为更小、更易于处理的部分，以便于分析和解决。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问题分解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方案构思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提出可能的解决方案和策略，考虑各种可能性和风险。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方案评估与选择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对提出的方案进行评估，选择最优方案，确保资源合理配置。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制定实施计划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为选定方案制定详细的实施计划，包括时间表、人员分工等。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制定系统方案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设计理念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构建系统的整体架构，明确各部分的功能和关系。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系统架构设计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系统集成与测试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将各部分集成在一起，进行系统测试，确保正常运行。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根据方案要求，明确系统设计的基本理念和原则。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对系统各部分进行详细设计，包括硬件、软件、界面等。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系统设计与开发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系统部署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将系统安装到实际运行环境中，进行必要的配置和调整。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系统运行与监控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确保系统稳定运行，对运行情况进行实时监控和管理。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对相关人员进行系统培训，确保他们能够熟练操作和维护系统。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系统实施与运行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对系统的性能进行评估，包括效率、可靠性、安全性等方面。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性能评估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收集用户对系统的反馈意见，了解系统的优点和不足。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用户反馈收集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根据评估和反馈结果，对系统进行持续改进和优化，提高系统性能。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系统评估与反馈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系统工程方法论的应用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提升管理效率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系统工程方法论在企业管理系统中，通过系统分析、设计和优化，帮助企业实现更高效的管理，提高组织效率和业绩。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企业管理系统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增强决策能力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运用系统工程方法论，企业可以对复杂的管理问题进行全面、系统的分析，为决策提供科学依据，提高决策的质量和准确性。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企业管理系统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企业管理系统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促进团队协作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通过系统工程方法论，企业可以建立有效的团队协作机制，加强各部门之间的沟通与合作，实现资源的优化配置。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企业管理系统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创新管理思维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系统工程方法论鼓励企业采用创新的管理思维，打破传统的管理模式，探索新的管理方法和手段，以适应不断变化的市场环境。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https://d.book118.com/717012035031006034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2024-09-07T23:44:26.842</cp:lastPrinted>
  <dcterms:created xsi:type="dcterms:W3CDTF">2024-09-07T15:44:26Z</dcterms:created>
  <dcterms:modified xsi:type="dcterms:W3CDTF">2024-09-07T15:44:28Z</dcterms:modified>
</cp:coreProperties>
</file>