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6E15568-65E1-4C8B-9947-FFF8061858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1304B-D214-4A10-90DB-AE804344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E1E26-20F1-4A5D-9F6D-DB50BE00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09CB4-F4A8-4E6D-BE40-62E4F395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DC9C1-DFA8-426E-A880-6A3981070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DB4C9-344E-429C-B785-62E1D2DB9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B5AC0-A15D-4811-B68D-E0950CF1E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507E2-646E-4612-8E64-8DA7E13C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79AFB-5E5F-4539-BB7C-B0EA89CB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CB9BB-8E19-4EE9-82E8-9EF47017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F51B5-074B-45B4-86E4-A56548CE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8BC64-72D3-48BD-8854-7731E7D94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CEAD1D-B31E-4D92-8755-5E373012481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434167-A3E8-4EC5-AF2D-65C9F237FBC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206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科技助力人工智能赋能教学培训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科技助力人工智能赋能教学培训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人工智能促进教学培训的创新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人工智能改变教学培训模式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人工智能提升教学培训效果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人工智能助推教学培训的未来发展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科技助力人工智能赋能教学培训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人工智能在教学培训中的应用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人工智能在教育领域扮演着越来越重要的角色。通过智能化的教学方式，提升学习效果及效率，让教学更加个性化和灵活。未来，人工智能技术的发展将进一步推动教学培训的创新与发展。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人工智能驱动的个性化学习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个性化学习是针对每个学员的独特需求和学习进度，量身定制的学习方式。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通过智能算法和数据分析，系统可以根据学员的学习行为和反馈，调整学习内容和方式，提供更贴合学员需求的个性化学习体验。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人工智能实现个性化学习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个性化学习能够提高学员学习兴趣，激发学习动力，加深学习记忆，提升学习效果。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融合现代技术的教学培训方式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科技融合教学是将现代科技与教学内容相结合，创造出更灵活、个性化的学习方式。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科技融合教学的概念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人工智能技术可以提供更智能化的学习过程，帮助教师更好地了解学生需求，开展更有效的教学活动。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人工智能助力教学创新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以某教育机构为例，采用科技融合教学模式，成功提升学员学习兴趣和学习效果，取得显著成效。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智能教辅工具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智能课程推荐系统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智能学习管理平台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智能辅导机器人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创新教学模式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人工智能驱动的智能教育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智能教育核心理念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通过科技助力人工智能赋能教学培训，能够更好地满足学生个性化需求，提升教学质量与效果。未来，随着人工智能技术的不断发展，智能教育将成为教学培训的重要趋势，带来更多的创新与可能。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人工智能促进教学培训的创新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提升学生参与度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智能化教学方式改变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增强现实技术应用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互动式学习环境的构建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实现互动式学习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促进学习效果提升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学习动力影响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优化教育资源利用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人机协同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智能辅助教育管理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教学计划优化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全球教育培训智能化发展趋势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数字化学习趋势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智慧教育发展现状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前景展望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全球教育培训智能化发展趋势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创新，全球范围内的教育培训智能化发展势头正猛。数字化学习的潮流下，人工智能在教育领域发挥着越来越重要的作用，为学生提供个性化、高效率的学习方式，推动着教育培训的发展进程。未来，智能化教学工具将会更加普及，助力教育培训的创新与改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人工智能改变教学培训模式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数据驱动的教学改革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数据在教学培训中扮演着至关重要的角色，它可以帮助教师更好地了解学生的学习情况，从而调整教学策略。人工智能的技术能够利用大数据分析和机器学习算法，为教学提供有力支持，实现个性化教育，提升教学效果。案例分析显示，数据驱动的教学改革取得了显著的成效，为教育培训带来了革命性的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虚拟教学实验室的应用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虚拟实验室是指利用虚拟现实技术模拟真实实验环境，为学生提供更丰富的学习体验。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概念与优势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人工智能技术能够根据学生的学习情况和需求，为虚拟实验室定制个性化的教学内容，增强学习效果。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人工智能提升体验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虚拟实验室可以帮助学生进行实践操作，提升他们的实践能力和解决问题的能力。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实践能力培养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在线教育的发展与挑战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互联网技术的发展，在线教育正逐渐改变传统的教学培训模式。在线教育带来了更便捷的学习方式，但也面临着师资不均、学习质量参差不齐等挑战。人工智能技术在在线教育中发挥着重要作用，通过智能化的教学辅助系统，提升了教育教学的效率和质量。未来，随着人工智能技术的不断创新，在线教育将迎来更多发展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人工智能助力教学评估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传统的教学评估方法主要依靠试卷考试和教师主观评价，评估结果受限于量化指标，难以全面客观地评价学生的学习状况。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传统教学评估的局限性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智能评估不仅可以提高教学效率，还可以促进学生的自主学习和全面发展，为教学培训注入新的活力和动力。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智能评估的价值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人工智能技术可以根据学生的学习数据和行为模式，实现智能化评估，帮助教师更准确地了解学生的学习情况，提供个性化的教学服务。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https://d.book118.com/717012060012006055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科技助力人工智能赋能教学培训</vt:lpstr>
      <vt:lpstr>目录</vt:lpstr>
      <vt:lpstr>第1章 科技助力人工智能赋能教学培训</vt:lpstr>
      <vt:lpstr> </vt:lpstr>
      <vt:lpstr>人工智能驱动的个性化学习</vt:lpstr>
      <vt:lpstr>融合现代技术的教学培训方式</vt:lpstr>
      <vt:lpstr>人工智能驱动的智能教育</vt:lpstr>
      <vt:lpstr>结语</vt:lpstr>
      <vt:lpstr>第2章 人工智能促进教学培训的创新</vt:lpstr>
      <vt:lpstr>人工智能在课堂教学中的应用</vt:lpstr>
      <vt:lpstr>互动式学习环境的构建</vt:lpstr>
      <vt:lpstr>智能辅助教育管理</vt:lpstr>
      <vt:lpstr>全球教育培训智能化发展趋势</vt:lpstr>
      <vt:lpstr>全球教育培训智能化发展趋势</vt:lpstr>
      <vt:lpstr>第三章 人工智能改变教学培训模式</vt:lpstr>
      <vt:lpstr> </vt:lpstr>
      <vt:lpstr>虚拟教学实验室的应用</vt:lpstr>
      <vt:lpstr>在线教育的发展与挑战</vt:lpstr>
      <vt:lpstr>人工智能助力教学评估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2024-09-29T14:50:36.594</cp:lastPrinted>
  <dcterms:created xsi:type="dcterms:W3CDTF">2024-09-29T06:50:36Z</dcterms:created>
  <dcterms:modified xsi:type="dcterms:W3CDTF">2024-09-29T06:50:38Z</dcterms:modified>
</cp:coreProperties>
</file>