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054BD-CEC6-4418-98EE-A65827216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1FA9B-3E35-4ED9-A98C-60D27F1B1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23EAC-85A6-4904-9CC3-E7E33DE5D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E9D0B-C447-4FF7-BCEB-16B0771C7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450775-A6DC-4B22-86DE-491C0C1E8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9AA97F-572D-465D-AF94-7130C0AEB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6133FA-7EB6-4737-917D-6D80A2D89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295E1-5F09-4945-86BF-02FD2CA0C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17F4A-B0D2-40B8-98ED-DDCD6BA25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1A002-437A-4274-9656-F585D3A7E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C2D35-DAA1-400A-AD2F-B67ABBB8D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13122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回顾过去建设未来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回顾过去：发展历程与成就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回顾过去：经验总结与反思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建设未来：发展规划与目标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建设未来：重点任务与举措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建设未来：挑战与应对策略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对过去的工作、项目或事件进行回顾和总结，了解发展历程和成果。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回顾历史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563" r="2056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776" r="207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基于历史经验和当前情况，预测未来趋势和发展方向，为制定计划和策略提供依据。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通过回顾过去，传承和发扬好的经验和做法，为未来的发展提供借鉴和参考。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汇报所涉及的时间段，包括起始时间和结束时间。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汇报所涉及的主题、项目或事件等内容范围。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汇报所涉及的地域范围，如国家、地区、城市等。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汇报的参与人员，包括汇报人、听众、相关利益方等。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内容范围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地域范围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参与人员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回顾过去：发展历程与成就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公司创立初期，面临市场竞争激烈，通过不断创新和拓展业务，逐渐在行业中站稳脚跟。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458" r="22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公司逐渐发展壮大，通过引进先进技术和管理经验，不断提升自身实力和市场竞争力。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公司已经成为行业内的领军企业，拥有完善的组织架构和业务体系，实现了可持续发展。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重要里程碑事件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首次公开募股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公司成功在证券交易所上市，获得了更多的资金支持，为未来的发展奠定了坚实基础。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国际业务拓展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公司积极拓展海外市场，通过跨国合作和并购等方式，实现了国际化发展战略。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技术创新突破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公司在关键技术领域取得了重大突破，为行业的进步和发展做出了重要贡献。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公司在所处行业中市场占有率位居前列，品牌知名度和影响力不断提升。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市场占有率领先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公司实现了持续稳定的盈利，为股东和投资者创造了良好的回报。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盈利能力稳健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公司积极履行社会责任，关注环保、公益等事业，赢得了广泛的社会赞誉。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社会责任感彰显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取得的主要成就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回顾过去：经验总结与反思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清晰、明确的目标有助于团队保持专注，避免偏离方向。同时，阶段性目标的设定也有助于保持团队士气，激发成员动力。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成功往往源于一个高效、和谐的团队。团队成员间的相互信任、有效沟通和协作精神是推动项目成功的关键。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在竞争激烈的市场环境中，创新思维是企业脱颖而出的关键。通过不断尝试新的方法、技术和策略，企业能够找到独特的竞争优势。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成功经验总结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没有制定明确、可行的计划是导致失败的常见原因。缺乏规划可能导致资源分配不均、时间管理不当，进而影响项目进展和成果。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团队成员间的沟通问题可能导致误解、冲突和效率低下。有效的沟通是确保团队协作顺畅、项目顺利进行的基础。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对潜在风险的忽视或低估可能导致项目陷入困境。在项目开始之前和进行过程中，对可能的风险进行充分评估和准备至关重要。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忽视风险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失败教训反思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在回顾过去的基础上，应不断寻求改进的机会和方法。通过持续改进，企业可以优化流程、提高效率，从而适应不断变化的市场环境。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保持学习和创新的态度是应对未来挑战的关键。通过不断学习新知识、新技术和新方法，企业能够保持竞争力并实现可持续发展。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客户是企业发展的核心。关注客户需求、提供优质服务是企业赢得客户信任、实现长期发展的关键。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对未来发展的启示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建设未来：发展规划与目标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https://d.book118.com/717013122013006033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2024-09-06T06:32:21.820</cp:lastPrinted>
  <dcterms:created xsi:type="dcterms:W3CDTF">2024-09-05T22:32:21Z</dcterms:created>
  <dcterms:modified xsi:type="dcterms:W3CDTF">2024-09-05T22:32:24Z</dcterms:modified>
</cp:coreProperties>
</file>