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67F7-2BCD-44FE-ABEB-DF4D71DD4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A647E-B269-4C12-8F6C-079681FCB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14F11-B7E5-42B3-B0EB-53EC42BC7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EDB32-0B80-4024-A256-5FBDB242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8F3827-1007-4451-9D39-2E28364F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3D584-BD7D-4107-AF33-4E50DB38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155DD-9114-4C9D-8D8C-C8B5A7BE7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8BDA5-DABC-48FE-803F-B8DF1D01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617AA-1BF1-4413-BBA9-FF78CF13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B91F9-EEC2-40D1-8D4F-B81D97AF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FD31E-B332-4A60-8B3F-71802B9A7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3131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提升高中数学课堂教学效果的研究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高中数学教学现状分析
 提升教学效果的重要性
 教学目标的明确与实施
 优化课堂教学设计策略
 增强学生参与度的方法
 利用现代技术辅助教学
 评估与反馈在教学中的作用
 不断反思与改进教学实践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高中数学教学现状分析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提升高中数学课堂教学效果的研究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高中数学教学现状分析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高中数学教学资源的分配与利用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1.教学资源丰富度：当前高中数学教学资源多样化，包括教材、教辅资料、网络资源等。但资源分配不均，优质资源在城市学校更为集中。</a:t>
            </a:r>
          </a:p>
          <a:p>
            <a:r>
              <a:t>2.资源整合能力：教师对各类教学资源的整合能力存在差异，部分教师缺乏有效利用网络资源的能力。</a:t>
            </a:r>
          </a:p>
          <a:p>
            <a:r>
              <a:t>3.教学资源更新速度：随着科技发展，新的教学资源不断涌现，但学校的教学资源库更新速度跟不上需求。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高中数学课堂教学模式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1.传统教学模式为主：目前大部分高中仍采用“填鸭式”教学模式，以讲授和练习为主要教学方式。</a:t>
            </a:r>
          </a:p>
          <a:p>
            <a:r>
              <a:t>2.探索性教学模式的尝试：一些学校开始尝试项目学习、合作学习等探索性教学模式，以提高学生主动性和创新能力。</a:t>
            </a:r>
          </a:p>
          <a:p>
            <a:r>
              <a:t>3.翻转课堂的应用：翻转课堂作为一种新型教学模式，在某些地区和学校中得到应用，但仍需进一步推广和完善。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高中数学教学现状分析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高中数学教师专业素质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1.教师专业知识水平：大多数高中数学教师具有较高的专业知识水平，但也存在知识更新不足的问题。</a:t>
            </a:r>
          </a:p>
          <a:p>
            <a:r>
              <a:t>2.教育理念与方法：部分教师教育理念较为陈旧，缺乏现代化的教学方法和手段。</a:t>
            </a:r>
          </a:p>
          <a:p>
            <a:r>
              <a:t>3.继续教育培训：教师继续教育培训的机会和质量参差不齐，影响了教师专业成长和发展。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高中数学课程内容设置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1.课程内容难度：当前高中数学课程内容偏重于理论知识和解题技巧，忽视了实际应用和社会需求方面的内容。</a:t>
            </a:r>
          </a:p>
          <a:p>
            <a:r>
              <a:t>2.课程内容创新性：现有的数学课程内容相对固定，缺乏与时俱进的内容更新和创新。</a:t>
            </a:r>
          </a:p>
          <a:p>
            <a:r>
              <a:t>3.课程内容的个性化：针对学生的不同兴趣和特长，个性化数学课程内容的开发仍处于初级阶段。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高中数学教学现状分析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高中数学学生学习情况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1.学生学习兴趣：虽然大部分学生对数学有一定的兴趣，但在面对复杂难懂的概念时容易失去学习动力。</a:t>
            </a:r>
          </a:p>
          <a:p>
            <a:r>
              <a:t>2.学习方法与策略：学生的学习方法和策略普遍较为单一，缺乏有效的自主学习和深度学习能力。</a:t>
            </a:r>
          </a:p>
          <a:p>
            <a:r>
              <a:t>3.学习焦虑与压力：考试成绩对学生的心理压力较大，导致部分学生产生学习焦虑情绪。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高中数学教学质量评估体系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1.评价指标侧重：现行教学质量评估体系过于注重考试分数，忽略了对学生思维能力和创新能力的考察。</a:t>
            </a:r>
          </a:p>
          <a:p>
            <a:r>
              <a:t>2.过程性评价缺失：对于学生的学习过程和进步，现有的评价体系关注不够，不利于发现并解决学生的学习问题。</a:t>
            </a:r>
          </a:p>
          <a:p>
            <a:r>
              <a:t>3.多元化评价倡导：鼓励实施多元化评价，从多个角度全面评估教学质量和个人发展。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提升教学效果的重要性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提升高中数学课堂教学效果的研究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提升教学效果的重要性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提升教学效果对学生成绩的影响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1.提高学生的学习成绩:有效的数学课堂教学有助于提高学生的数学成绩，为他们未来的学术发展奠定基础。</a:t>
            </a:r>
          </a:p>
          <a:p>
            <a:r>
              <a:t>2.培养解决问题的能力:高中阶段是培养独立思考和解决问题能力的关键时期，提升教学效果有助于学生更好地理解和应用数学知识。</a:t>
            </a:r>
          </a:p>
          <a:p>
            <a:r>
              <a:t>3.提升学生的综合素质:提升高中数学教学效果可以促进学生的逻辑思维、空间观念、计算能力和数据分析等多方面能力的发展。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提升教学效果对教师职业发展的作用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1.促进教师专业成长:不断提升教学效果可以帮助教师提高自身的教学技能，同时也能增强其在教育领域的竞争力。</a:t>
            </a:r>
          </a:p>
          <a:p>
            <a:r>
              <a:t>2.提高教师的教学满意度:教师通过改进教学方法和策略以提高教学效果，能够获得更多的成就感，从而增加工作满意度。</a:t>
            </a:r>
          </a:p>
          <a:p>
            <a:r>
              <a:t>3.对教师进行持续的专业发展支持:在追求教学效果的提升过程中，学校和教育部门会提供更多的培训和发展机会给教师。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提升教学效果的重要性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1.利用有限资源最大化效益:提升教学效果意味着能更有效地利用现有教育资源，减少浪费，提高教学质量。</a:t>
            </a:r>
          </a:p>
          <a:p>
            <a:r>
              <a:t>2.推动教育改革与创新:提升教学效果需要不断探索新的教学理念和技术，这对教育改革和创新具有积极推动作用。</a:t>
            </a:r>
          </a:p>
          <a:p>
            <a:r>
              <a:t>3.强化教学管理和评价体系:着重关注教学效果可以促进教育机构完善教学管理机制，并构建科学合理的教学评价体系。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提升教学效果对学生学习兴趣的影响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1.激发学生的学习兴趣:有趣且高效的课堂活动可以激发学生对数学的兴趣，使他们在学习过程中保持积极的态度。</a:t>
            </a:r>
          </a:p>
          <a:p>
            <a:r>
              <a:t>2.增强学生自主学习能力:高效的教学方法能引导学生主动参与到学习过程中，从而培养他们的自主学习能力。</a:t>
            </a:r>
          </a:p>
          <a:p>
            <a:r>
              <a:t>3.塑造良好的学习习惯:长期受益于高效教学的学生将形成良好的学习习惯，对他们的终身学习有着深远影响。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提升教学效果与教育资源优化的关系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提升教学效果的重要性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提升教学效果对家庭和社会的影响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1.提高社会对教育的认同感:高质量的教育能够满足社会对人才的需求，增强公众对教育的信心和支持。</a:t>
            </a:r>
          </a:p>
          <a:p>
            <a:r>
              <a:t>2.家庭对孩子教育投资的回报:当教学效果得到提升时，家长会看到孩子在学业上的进步，进而认为教育是一项值得投入的投资。</a:t>
            </a:r>
          </a:p>
          <a:p>
            <a:r>
              <a:t>3.提升国家整体竞争力:数学作为科技发展的基石，其教学效果的提升有利于培养更多高素质的人才，从而提升国家的整体竞争力。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提升教学效果对于素质教育的意义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1.实现全面发展:素质教育旨在培养学生的全面素质，而提升教学效果则可确保学生在各个学科领域都能取得良好成果。</a:t>
            </a:r>
          </a:p>
          <a:p>
            <a:r>
              <a:t>2.培养创新能力:高效的教学方法鼓励学生进行批判性思考和创造性探索，这对于培养学生的创新能力至关重要。</a:t>
            </a:r>
          </a:p>
          <a:p>
            <a:r>
              <a:t>3.促进教育公平:优质教育资源的合理分配有助于提升所有学生的教学效果，进一步推动教育公平。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教学目标的明确与实施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提升高中数学课堂教学效果的研究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教学目标的明确与实施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教学目标的设定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1.依据课程标准和教材：教学目标应与国家高中数学课程标准紧密相连，同时也要参考教科书的要求，确保教学内容符合大纲要求。</a:t>
            </a:r>
          </a:p>
          <a:p>
            <a:r>
              <a:t>2.考虑学生能力差异：在设定教学目标时，需考虑学生的知识基础、学习能力和兴趣爱好等个体差异，为不同层次的学生提供有针对性的教学目标。</a:t>
            </a:r>
          </a:p>
          <a:p>
            <a:r>
              <a:t>3.明确具体可测的目标：教学目标要清晰明确，能够量化和测量，以便于教师对学生的学习进展进行评价。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教学目标的实施策略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1.创设情境，激发兴趣：通过引入实际问题或有趣的情境，引导学生主动参与到学习过程中来，激发他们对数学的兴趣。</a:t>
            </a:r>
          </a:p>
          <a:p>
            <a:r>
              <a:t>2.引导探究，培养思维：鼓励学生自主探索、合作交流，促进他们的逻辑思维、抽象思维和创新能力的发展。</a:t>
            </a:r>
          </a:p>
          <a:p>
            <a:r>
              <a:t>3.巩固训练，提升技能：通过精心设计的习题和练习，帮助学生巩固所学知识，提高解题技巧和应用能力。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教学目标的明确与实施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1.教学活动围绕目标展开：所有的课堂教学活动都应以实现教学目标为导向，遵循由易到难、由浅入深的原则，有序地组织教学过程。</a:t>
            </a:r>
          </a:p>
          <a:p>
            <a:r>
              <a:t>2.活动形式多样灵活：为了满足不同的教学目标，可以采用讲解、讨论、实验、案例分析等多种教学方式，增强课堂互动性。</a:t>
            </a:r>
          </a:p>
          <a:p>
            <a:r>
              <a:t>3.实时反馈调整活动：教师应及时关注学生在活动中表现出来的理解程度和反应情况，适时调整教学活动，以保证教学目标的达成。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教学评估与教学目标的关联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1.评估手段多样化：采用考试、作业、观察、互评等方式，全面了解学生的学习进度和效果。</a:t>
            </a:r>
          </a:p>
          <a:p>
            <a:r>
              <a:t>2.反馈及时，针对性强：教师要及时向学生反馈评估结果，并根据反馈信息调整教学策略，确保教学目标得以实现。</a:t>
            </a:r>
          </a:p>
          <a:p>
            <a:r>
              <a:t>3.定期总结，持续改进：定期对教学情况进行反思总结，找出存在的问题，提出改进措施，不断优化教学目标的设置与实施。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教学目标与课堂教学活动的关系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教学目标的明确与实施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1.精选教材与辅助资料：选择高质量的教科书和配套参考资料，保证教学内容的专业性和实用性。</a:t>
            </a:r>
          </a:p>
          <a:p>
            <a:r>
              <a:t>2.运用多媒体教学手段：合理运用现代教育技术，如电子白板、网络资源等，丰富教学手段，提高教学效果。</a:t>
            </a:r>
          </a:p>
          <a:p>
            <a:r>
              <a:t>3.开发校本资源：结合学校特色和地方文化，开发具有特色的校本课程和实践活动，增强教学的针对性和实效性。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教师专业素养的提升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1.不断学习更新专业知识：教师应保持自我学习的热情，跟进学科发展的前沿动态，提升自身的专业水平。</a:t>
            </a:r>
          </a:p>
          <a:p>
            <a:r>
              <a:t>2.提高教育教学研究能力：积极参与教学研讨活动，开展教学实践中的科研工作，推动教学方法的创新与改革。</a:t>
            </a:r>
          </a:p>
          <a:p>
            <a:r>
              <a:t>3.增进师生沟通交流：注重与学生的互动沟通，了解学生的需求和困惑，建立良好的师生关系，有助于更好地实现教学目标。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教学资源的选择与利用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优化课堂教学设计策略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提升高中数学课堂教学效果的研究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优化课堂教学设计策略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基于学生认知水平的课堂内容设计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1.分析学生认知水平：通过评估和测试，了解学生的知识基础、思维能力以及学习习惯等，为针对性的教学设计提供依据。</a:t>
            </a:r>
          </a:p>
          <a:p>
            <a:r>
              <a:t>2.贴近学生实际的课堂教学：根据学生认知水平选择适合的教材和教学方法，注重基础知识的讲解与拓展，鼓励学生积极思考。</a:t>
            </a:r>
          </a:p>
          <a:p>
            <a:r>
              <a:t>3.个性化教学策略：针对不同学生的特点和需求，制定个性化的教学计划和辅导方案，以促进每个学生的全面发展。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情境式教学策略的应用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1.创设真实情境：引入生活实例或相关领域的实际问题，使数学知识与现实世界紧密联系，提高学生的学习兴趣。</a:t>
            </a:r>
          </a:p>
          <a:p>
            <a:r>
              <a:t>2.激发探索精神：在情境中提出具有挑战性的问题，引导学生自主探究，培养他们解决问题的能力和创新意识。</a:t>
            </a:r>
          </a:p>
          <a:p>
            <a:r>
              <a:t>3.教学评价反馈：通过观察和评估学生在情境中的表现，及时调整教学策略，确保教学目标的有效实现。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优化课堂教学设计策略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多元化教学方法的融合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1.结合传统与现代教学手段：合理利用黑板、多媒体和网络资源等多种教学工具，增强教学效果。</a:t>
            </a:r>
          </a:p>
          <a:p>
            <a:r>
              <a:t>2.注重互动与合作：组织小组讨论、案例分析等活动，促进师生之间和生生之间的交流与合作。</a:t>
            </a:r>
          </a:p>
          <a:p>
            <a:r>
              <a:t>3.灵活运用教学模式：如导学案、翻转课堂等，以满足不同教学场景的需求。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信息技术在教学中的应用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1.利用信息技术优化教学过程：使用数字化教学平台、在线测试系统等工具，提高教学效率和教学质量。</a:t>
            </a:r>
          </a:p>
          <a:p>
            <a:r>
              <a:t>2.提升信息素养：培养学生的信息获取、处理和创新能力，让他们能够适应信息化社会的发展要求。</a:t>
            </a:r>
          </a:p>
          <a:p>
            <a:r>
              <a:t>3.支持个性化学习：借助大数据技术分析学生的学习数据，为学生提供个性化的学习资源和服务。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https://d.book118.com/717013131201006045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高中数学教学现状分析</vt:lpstr>
      <vt:lpstr> 高中数学教学现状分析</vt:lpstr>
      <vt:lpstr> 高中数学教学现状分析</vt:lpstr>
      <vt:lpstr> 高中数学教学现状分析</vt:lpstr>
      <vt:lpstr> 提升教学效果的重要性</vt:lpstr>
      <vt:lpstr> 提升教学效果的重要性</vt:lpstr>
      <vt:lpstr> 提升教学效果的重要性</vt:lpstr>
      <vt:lpstr> 提升教学效果的重要性</vt:lpstr>
      <vt:lpstr> 教学目标的明确与实施</vt:lpstr>
      <vt:lpstr> 教学目标的明确与实施</vt:lpstr>
      <vt:lpstr> 教学目标的明确与实施</vt:lpstr>
      <vt:lpstr> 教学目标的明确与实施</vt:lpstr>
      <vt:lpstr> 优化课堂教学设计策略</vt:lpstr>
      <vt:lpstr> 优化课堂教学设计策略</vt:lpstr>
      <vt:lpstr> 优化课堂教学设计策略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2024-09-20T21:10:48.889</cp:lastPrinted>
  <dcterms:created xsi:type="dcterms:W3CDTF">2024-09-20T13:10:48Z</dcterms:created>
  <dcterms:modified xsi:type="dcterms:W3CDTF">2024-09-20T13:10:50Z</dcterms:modified>
</cp:coreProperties>
</file>