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JOSKUN+MS-UIGothic"/>
      <p:regular r:id="rId17"/>
    </p:embeddedFont>
    <p:embeddedFont>
      <p:font typeface="LGUREK+APVWFA+ArialMT"/>
      <p:regular r:id="rId18"/>
    </p:embeddedFont>
    <p:embeddedFont>
      <p:font typeface="TONBAJ+KKECPC+MicrosoftYaHei-Bold"/>
      <p:regular r:id="rId19"/>
    </p:embeddedFont>
    <p:embeddedFont>
      <p:font typeface="NUEHST+RBLVQA+MicrosoftYaHei"/>
      <p:regular r:id="rId20"/>
    </p:embeddedFont>
    <p:embeddedFont>
      <p:font typeface="EAMQSH+RBLVQA+MicrosoftYaHei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F1F49-A99C-443A-854E-E46B9A92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8019D-8771-4DD0-8887-0561C6722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4F3EF-DA5E-4CFF-86C8-462F0942F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421F2-1523-4970-B433-7AF65B21C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317BC-3623-42C1-BC16-3A24D43A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95F2B-5881-4D72-92FD-56ABA9C2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70851-FA88-4458-BEB6-5854F0B2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02947-A372-4302-B201-68A4E2262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1CB98-CE87-409B-92C4-459B094B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9B7ED-8355-4F6C-8B90-9DACE2E56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7D731-0A98-4D7C-9F3D-BFF810C3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4103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75895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4950">
                <a:solidFill>
                  <a:srgbClr val="603200"/>
                </a:solidFill>
                <a:latin typeface="JOSKUN+MS-UIGothic"/>
                <a:cs typeface="JOSKUN+MS-UIGothic"/>
              </a:rPr>
              <a:t>及其化合物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JOSKUN+MS-UIGothic"/>
                <a:cs typeface="JOSKU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8729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GUREK+APVWFA+ArialMT"/>
                <a:cs typeface="LGUREK+APVWFA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2400">
                <a:solidFill>
                  <a:srgbClr val="603200"/>
                </a:solidFill>
                <a:latin typeface="JOSKUN+MS-UIGothic"/>
                <a:cs typeface="JOSKUN+MS-UIGothic"/>
              </a:rPr>
              <a:t>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603200"/>
                </a:solidFill>
                <a:latin typeface="JOSKUN+MS-UIGothic"/>
                <a:cs typeface="JOSKUN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992435"/>
            <a:ext cx="3404660" cy="1903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GUREK+APVWFA+ArialMT"/>
                <a:cs typeface="LGUREK+APVWFA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2400">
                <a:solidFill>
                  <a:srgbClr val="603200"/>
                </a:solidFill>
                <a:latin typeface="JOSKUN+MS-UIGothic"/>
                <a:cs typeface="JOSKUN+MS-UIGothic"/>
              </a:rPr>
              <a:t>化合物的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603200"/>
                </a:solidFill>
                <a:latin typeface="JOSKUN+MS-UIGothic"/>
                <a:cs typeface="JOSKUN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GUREK+APVWFA+ArialMT"/>
                <a:cs typeface="LGUREK+APVWFA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2400">
                <a:solidFill>
                  <a:srgbClr val="603200"/>
                </a:solidFill>
                <a:latin typeface="JOSKUN+MS-UIGothic"/>
                <a:cs typeface="JOSKUN+MS-UIGothic"/>
              </a:rPr>
              <a:t>化合物的毒性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GUREK+APVWFA+ArialMT"/>
                <a:cs typeface="LGUREK+APVWFA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2400">
                <a:solidFill>
                  <a:srgbClr val="603200"/>
                </a:solidFill>
                <a:latin typeface="JOSKUN+MS-UIGothic"/>
                <a:cs typeface="JOSKUN+MS-UIGothic"/>
              </a:rPr>
              <a:t>化合物的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603200"/>
                </a:solidFill>
                <a:latin typeface="JOSKUN+MS-UIGothic"/>
                <a:cs typeface="JOSKUN+MS-UIGothic"/>
              </a:rPr>
              <a:t>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TONBAJ+KKECPC+MicrosoftYaHei-Bold"/>
                <a:cs typeface="TONBAJ+KKECP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5540" y="280921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4500">
                <a:solidFill>
                  <a:srgbClr val="603200"/>
                </a:solidFill>
                <a:latin typeface="JOSKUN+MS-UIGothic"/>
                <a:cs typeface="JOSKUN+MS-UIGothic"/>
              </a:rPr>
              <a:t>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603200"/>
                </a:solidFill>
                <a:latin typeface="JOSKUN+MS-UIGothic"/>
                <a:cs typeface="JOSKUN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与存在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1550" spc="25">
                <a:solidFill>
                  <a:srgbClr val="9A6930"/>
                </a:solidFill>
                <a:latin typeface="JOSKUN+MS-UIGothic"/>
                <a:cs typeface="JOSKUN+MS-UIGothic"/>
              </a:rPr>
              <a:t>的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856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铬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最早是在</a:t>
            </a: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1761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年由瑞典化学家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雅各布</a:t>
            </a: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贝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采利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乌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斯在分析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乌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洛托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从其水溶液中分离出来的。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1550" spc="25">
                <a:solidFill>
                  <a:srgbClr val="9A6930"/>
                </a:solidFill>
                <a:latin typeface="JOSKUN+MS-UIGothic"/>
                <a:cs typeface="JOSKUN+MS-UIGothic"/>
              </a:rPr>
              <a:t>的存在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铬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在地壳中的含量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约为</a:t>
            </a: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0.02%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主要存在于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铬铁矿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、硬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铬铁矿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物中。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的物理性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JOSKUN+MS-UIGothic"/>
                <a:cs typeface="JOSKUN+MS-UIGothic"/>
              </a:rPr>
              <a:t>外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2300" spc="23">
                <a:solidFill>
                  <a:srgbClr val="9A6930"/>
                </a:solidFill>
                <a:latin typeface="JOSKUN+MS-UIGothic"/>
                <a:cs typeface="JOSKUN+MS-UIGothic"/>
              </a:rPr>
              <a:t>与状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77116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铬为银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白色金属，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硬而脆，密度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7.20g/cm³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，熔点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EAMQSH+RBLVQA+MicrosoftYaHei"/>
                <a:cs typeface="EAMQSH+RBLVQA+MicrosoftYaHei"/>
              </a:rPr>
              <a:t>1857℃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，沸点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AMQSH+RBLVQA+MicrosoftYaHei"/>
                <a:cs typeface="EAMQSH+RBLVQA+MicrosoftYaHei"/>
              </a:rPr>
              <a:t>2672℃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JOSKUN+MS-UIGothic"/>
                <a:cs typeface="JOSKUN+MS-UIGothic"/>
              </a:rPr>
              <a:t>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具有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磁性。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的化学性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ONBAJ+KKECPC+MicrosoftYaHei-Bold"/>
                <a:cs typeface="TONBAJ+KKECP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ONBAJ+KKECPC+MicrosoftYaHei-Bold"/>
                <a:cs typeface="TONBAJ+KKECP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ONBAJ+KKECPC+MicrosoftYaHei-Bold"/>
                <a:cs typeface="TONBAJ+KKECP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JOSKUN+MS-UIGothic"/>
                <a:cs typeface="JOSKUN+MS-UIGothic"/>
              </a:rPr>
              <a:t>氧化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还</a:t>
            </a:r>
            <a:r>
              <a:rPr sz="2000" spc="23">
                <a:solidFill>
                  <a:srgbClr val="9A6930"/>
                </a:solidFill>
                <a:latin typeface="JOSKUN+MS-UIGothic"/>
                <a:cs typeface="JOSKUN+MS-UIGothic"/>
              </a:rPr>
              <a:t>原性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JOSKUN+MS-UIGothic"/>
                <a:cs typeface="JOSKUN+MS-UIGothic"/>
              </a:rPr>
              <a:t>配位性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SimSun"/>
                <a:cs typeface="SimSun"/>
              </a:rPr>
              <a:t>稳</a:t>
            </a:r>
            <a:r>
              <a:rPr sz="2000" spc="25">
                <a:solidFill>
                  <a:srgbClr val="9A6930"/>
                </a:solidFill>
                <a:latin typeface="JOSKUN+MS-UIGothic"/>
                <a:cs typeface="JOSKUN+MS-UIGothic"/>
              </a:rPr>
              <a:t>定性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具有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氧化性，在高温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下能与多种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如碳、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气、硅等。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能与多种配位体形成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定的配合物，如氨、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羧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酸、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氰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化物等。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在常温下，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的氧化物和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氧化物是相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对稳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定的，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但能与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酸和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碱反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成相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633301"/>
                </a:solidFill>
                <a:latin typeface="JOSKUN+MS-UIGothic"/>
                <a:cs typeface="JOSKUN+MS-UIGothic"/>
              </a:rPr>
              <a:t>和水。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TONBAJ+KKECPC+MicrosoftYaHei-Bold"/>
                <a:cs typeface="TONBAJ+KKECP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9790" y="280921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4500">
                <a:solidFill>
                  <a:srgbClr val="603200"/>
                </a:solidFill>
                <a:latin typeface="JOSKUN+MS-UIGothic"/>
                <a:cs typeface="JOSKUN+MS-UIGothic"/>
              </a:rPr>
              <a:t>的化合物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的氧化物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ONBAJ+KKECPC+MicrosoftYaHei-Bold"/>
                <a:cs typeface="TONBAJ+KKECP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ONBAJ+KKECPC+MicrosoftYaHei-Bold"/>
                <a:cs typeface="TONBAJ+KKECP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ONBAJ+KKECPC+MicrosoftYaHei-Bold"/>
                <a:cs typeface="TONBAJ+KKECP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ONBAJ+KKECPC+MicrosoftYaHei-Bold"/>
                <a:cs typeface="TONBAJ+KKECPC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UEHST+RBLVQA+MicrosoftYaHei"/>
                <a:cs typeface="NUEHST+RBLVQA+MicrosoftYaHei"/>
              </a:rPr>
              <a:t>CrO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是一种黑色固体，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不溶于水，可溶于酸，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是制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化合物的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重要原料。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9469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的氧化物主要有</a:t>
            </a:r>
            <a:r>
              <a:rPr sz="1500">
                <a:solidFill>
                  <a:srgbClr val="FFFDFD"/>
                </a:solidFill>
                <a:latin typeface="NUEHST+RBLVQA+MicrosoftYaHei"/>
                <a:cs typeface="NUEHST+RBLVQA+MicrosoftYaHei"/>
              </a:rPr>
              <a:t>CrO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UEHST+RBLVQA+MicrosoftYaHei"/>
                <a:cs typeface="NUEHST+RBLVQA+MicrosoftYaHei"/>
              </a:rPr>
              <a:t>Cr2O3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、</a:t>
            </a:r>
            <a:r>
              <a:rPr sz="1500">
                <a:solidFill>
                  <a:srgbClr val="FFFDFD"/>
                </a:solidFill>
                <a:latin typeface="NUEHST+RBLVQA+MicrosoftYaHei"/>
                <a:cs typeface="NUEHST+RBLVQA+MicrosoftYaHei"/>
              </a:rPr>
              <a:t>CrO3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等，它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具有不同的性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和用途。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320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UEHST+RBLVQA+MicrosoftYaHei"/>
                <a:cs typeface="NUEHST+RBLVQA+MicrosoftYaHei"/>
              </a:rPr>
              <a:t>Cr2O3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是一种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棕色固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体，具有金属光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，是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上常用的防腐涂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04984" y="4839708"/>
            <a:ext cx="22162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UEHST+RBLVQA+MicrosoftYaHei"/>
                <a:cs typeface="NUEHST+RBLVQA+MicrosoftYaHei"/>
              </a:rPr>
              <a:t>CrO3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是一种黄色晶体，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氧化性，可用于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制造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DFD"/>
                </a:solidFill>
                <a:latin typeface="JOSKUN+MS-UIGothic"/>
                <a:cs typeface="JOSKUN+MS-UIGothic"/>
              </a:rPr>
              <a:t>等化合物。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的硫化物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的硫化物主要有</a:t>
            </a: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CrS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、</a:t>
            </a: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Cr2S3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等，它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具有金属光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CrS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是一种黑色固体，不溶于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水，可溶于酸，可用于制造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料和涂料。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Cr2S3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是一种棕黑色固体，具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有金属光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性，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可用于制造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电镀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卤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化物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68069" y="5190342"/>
            <a:ext cx="227669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0334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铬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卤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化物主要有</a:t>
            </a: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CrF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CrCl2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、</a:t>
            </a: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CrBr2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等，它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具有</a:t>
            </a:r>
          </a:p>
          <a:p>
            <a:pPr marL="36195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挥发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性和腐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5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CrF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是一种黄色固体，具有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氧化性和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挥发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性，可用于制造</a:t>
            </a:r>
          </a:p>
          <a:p>
            <a:pPr marL="25717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含氟化合物和清洗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682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CrCl2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是一种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色液体，具有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烈的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挥发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性和腐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性，可用</a:t>
            </a:r>
          </a:p>
          <a:p>
            <a:pPr marL="342899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于制造染料和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农药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047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NUEHST+RBLVQA+MicrosoftYaHei"/>
                <a:cs typeface="NUEHST+RBLVQA+MicrosoftYaHei"/>
              </a:rPr>
              <a:t>CrBr2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是一种橙色固体，具有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中等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挥发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性和腐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性，可用于</a:t>
            </a:r>
          </a:p>
          <a:p>
            <a:pPr marL="42862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制造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633301"/>
                </a:solidFill>
                <a:latin typeface="JOSKUN+MS-UIGothic"/>
                <a:cs typeface="JOSKUN+MS-UIGothic"/>
              </a:rPr>
              <a:t>料和涂料。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铬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氢</a:t>
            </a:r>
            <a:r>
              <a:rPr sz="3000">
                <a:solidFill>
                  <a:srgbClr val="9A6930"/>
                </a:solidFill>
                <a:latin typeface="JOSKUN+MS-UIGothic"/>
                <a:cs typeface="JOSKUN+MS-UIGothic"/>
              </a:rPr>
              <a:t>化物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239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化物主要有</a:t>
            </a: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CrH2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、</a:t>
            </a: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CrH4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等，它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具有金属光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28667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CrH2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是一种灰色固体，不溶于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水，可溶于酸，可用于制造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池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电镀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UEHST+RBLVQA+MicrosoftYaHei"/>
                <a:cs typeface="NUEHST+RBLVQA+MicrosoftYaHei"/>
              </a:rPr>
              <a:t>CrH4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是一种黄色固体，具有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定性，可用于制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造高温超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JOSKUN+MS-UIGothic"/>
                <a:cs typeface="JOSKUN+MS-UIGothic"/>
              </a:rPr>
              <a:t>材料。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TONBAJ+KKECPC+MicrosoftYaHei-Bold"/>
                <a:cs typeface="TONBAJ+KKECP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8290" y="280921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铬</a:t>
            </a:r>
            <a:r>
              <a:rPr sz="4500">
                <a:solidFill>
                  <a:srgbClr val="603200"/>
                </a:solidFill>
                <a:latin typeface="JOSKUN+MS-UIGothic"/>
                <a:cs typeface="JOSKUN+MS-UIGothic"/>
              </a:rPr>
              <a:t>化合物的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603200"/>
                </a:solidFill>
                <a:latin typeface="JOSKUN+MS-UIGothic"/>
                <a:cs typeface="JOSKUN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https://d.book118.com/717014103011006041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SimSun</vt:lpstr>
      <vt:lpstr>JOSKUN+MS-UIGothic</vt:lpstr>
      <vt:lpstr>LGUREK+APVWFA+ArialMT</vt:lpstr>
      <vt:lpstr>Times New Roman</vt:lpstr>
      <vt:lpstr>TONBAJ+KKECPC+MicrosoftYaHei-Bold</vt:lpstr>
      <vt:lpstr>NUEHST+RBLVQA+MicrosoftYaHei</vt:lpstr>
      <vt:lpstr>EAMQSH+RBLVQA+MicrosoftYaHei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2024-09-13T17:36:16.368</cp:lastPrinted>
  <dcterms:created xsi:type="dcterms:W3CDTF">2024-09-13T09:36:16Z</dcterms:created>
  <dcterms:modified xsi:type="dcterms:W3CDTF">2024-09-13T09:36:17Z</dcterms:modified>
</cp:coreProperties>
</file>