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119F9-C4E2-4AFF-BE97-107D16DE4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2022B-AD69-4365-9862-2A92F7DF0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69A3E-6E2C-4AA7-9776-53FE75217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1A2AFA-14B6-4694-A59A-4C31F5C87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A348C2-3AFB-42E4-825C-238B0A9DD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5007A9-0A1A-4994-9CCF-3BB509A04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E64371-F193-4E20-8BF6-5B7F54851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97DD71-DE29-4CF2-A3A9-8328C6CCB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B59D5A-2A21-41A1-9CA2-B12EC0FBD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3778C-0B32-4447-AD66-490D07339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8D920-CE73-4BC9-82DF-BE1C16B61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151321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JDE-财务-简版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JDE财务系统概述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基础设置与初始化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凭证管理与账务处理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报表生成与分析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应收应付管理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系统集成与数据交换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JDE财务系统概述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JDE财务系统是一款广泛应用于企业的财务管理软件，旨在提高企业财务管理效率，降低运营成本。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该系统提供了全面的财务管理功能，包括总账管理、应收应付管理、固定资产管理、成本管理等，支持多币种、多语言和多会计准则，满足企业不同需求。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375" r="14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系统背景与功能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该系统具有以下优势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JDE财务系统适用于各种规模的企业，特别是中大型企业，以及需要跨地域、跨部门进行财务管理的企业。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高度集成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JDE财务系统可以与其他企业管理系统无缝集成，实现数据共享和业务流程自动化。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强大报表功能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系统提供丰富的报表功能，支持自定义报表和图形化展示，帮助企业更好地了解财务状况和经营成果。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灵活配置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系统提供灵活的配置选项，可以根据企业的实际需求进行定制和配置。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JDE财务系统采用多层架构设计，包括数据层、应用层和表现层，确保系统的稳定性和可扩展性。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模块组成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该系统由以下主要模块组成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总账管理模块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负责处理企业的日常账务，包括凭证录入、审核、记账等。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架构与模块组成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应收应付管理模块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固定资产管理模块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成本管理模块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报表管理模块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架构与模块组成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管理企业的应收账款和应付账款，包括发票管理、收款管理、付款管理等。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管理企业的成本，包括成本核算、成本分析、成本控制等。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管理企业的固定资产，包括资产增加、减少、折旧等。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提供丰富的报表功能，支持自定义报表和图形化展示，帮助企业更好地了解财务状况和经营成果。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基础设置与初始化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583" r="135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公司名称、地址、联系方式等基本信息设置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282" r="1428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公司银行账户、税务登记等财务信息配置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公司组织架构、人员权限等管理信息配置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公司信息配置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根据公司业务需求，搭建完整的科目体系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设置科目编码、名称、级次、属性等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定义科目间的勾稽关系，确保数据准确性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93" r="29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科目体系搭建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录入期初余额，包括资产、负债、权益等各科目的余额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录入期初未达账项，如应收应付等往来款项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核对期初数据，确保数据准确无误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期初数据录入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凭证管理与账务处理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支持手工录入和通过其他系统接口自动导入凭证。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录入凭证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625" r="18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在凭证未审核前，允许对凭证进行修改、删除等操作。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修改凭证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提供常用凭证模板，方便用户快速录入相似业务凭证。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凭证模板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凭证录入与修改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支持多级审核流程，确保凭证数据的准确性和完整性。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凭证审核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将已审核的凭证自动过账到相应账户，生成会计分录。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凭证过账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记录凭证的审核历史，便于追溯和审计。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审核日志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凭证审核及过账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生成报表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根据结账后的数据生成各类财务报表，如资产负债表、利润表等。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期末调汇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根据期末汇率自动计算外币账户的汇兑损益。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结转损益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将损益类科目的余额自动结转到本年利润科目。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期末结账处理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报表生成与分析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https://d.book118.com/717015132136006035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2024-09-10T09:14:24.047</cp:lastPrinted>
  <dcterms:created xsi:type="dcterms:W3CDTF">2024-09-10T01:14:24Z</dcterms:created>
  <dcterms:modified xsi:type="dcterms:W3CDTF">2024-09-10T01:14:26Z</dcterms:modified>
</cp:coreProperties>
</file>