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D9CDEB-8A10-41F6-916D-239E38B2A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1B8E3C-743A-4DDA-9DBC-69A6FF73E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02824D-0149-4491-89CB-43AB8C8E1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7AB494-3432-46DC-AC6D-A36467A7E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D6B787-1DD0-40C6-B20C-EB4E71788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194839-2823-4B5B-B995-5096C3E81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6D11E3-4D16-4F6B-8898-2472DA5D8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D8FF8E-B89A-429C-80EE-24A79F155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473CB8-D6FC-4339-AD80-FFACB084B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F79501-6B65-46A6-B347-366D36F55C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6EDE39-64CD-4317-954B-0342427C8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701515402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OHSAS18000危险源的辨识\n## 1.OHSAS18000简介及重要性\n### 1.1OHSAS18000的定义与目的\n### 1.2OHSAS18000的发展历程\n### 1.3OHSAS18000在企业安全管理中的作用\n## 2.危险源辨识的基本概念与方法\n### 2.1危险源的定义与分类\n### 2.2危险源辨识的原则与方法\n### 2.3危险源辨识的步骤与技巧\n## 3.OHSAS18000危险源辨识标准\n### 3.1OHSAS18000危险源辨识标准的构成\n### 3.2危险源辨识标准的应用与实施\n### 3.3危险源辨识标准的符合性检查与审核\n## 4.危险源辨识的案例分析\n### 4.1制造业危险源辨识案例分析\n### 4.2建筑业危险源辨识案例分析\n### 4.3服务业危险源辨识案例分析\n## 5.危险源辨识的预防与控制措施\n### 5.1危险源预防与控制的基本原则\n### 5.2危险源预防与控制的措施与方法\n### 5.3危险源预防与控制的效果评估与持续改进\n## 6.OHSAS18000危险源辨识的未来发展趋势\n### 6.1危险源辨识技术的创新与进步\n### 6.2危险源辨识管理的标准化与规范化\n### 6.3危险源辨识在企业安全管理体系中的整合与应用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7200"/>
              <a:t>OHSAS18000危险源的辨识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OHSAS18000简介及重要性</a:t>
            </a:r>
            <a:endParaRPr/>
          </a:p>
        </p:txBody>
      </p:sp>
      <p:sp>
        <p:nvSpPr>
          <p:cNvPr id="7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8" name="组合 14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49" name="组合 148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5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OHSAS18000是一个国际职业健康安全管理体系标准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旨在帮助组织识别、评估和控制职业健康安全风险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减少事故和职业病，提高员工的健康和安全水平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促进组织持续改进职业健康安全管理</a:t>
                </a:r>
                <a:endParaRPr/>
              </a:p>
            </p:txBody>
          </p:sp>
        </p:grpSp>
        <p:grpSp>
          <p:nvGrpSpPr>
            <p:cNvPr id="152" name="组合 151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5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OHSAS18000的核心是危险源辨识和风险控制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通过危险源辨识，组织可以了解潜在的危险因素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通过风险控制，组织可以采取有效的预防措施，降低风险</a:t>
                </a:r>
                <a:endParaRPr/>
              </a:p>
            </p:txBody>
          </p:sp>
        </p:grpSp>
        <p:grpSp>
          <p:nvGrpSpPr>
            <p:cNvPr id="155" name="组合 154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5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OHSAS18000的实施有助于提高组织的社会责任感和品牌形象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社会责任感：关注员工的健康和安全，减少事故和职业病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品牌形象：展示组织在职业健康安全管理方面的承诺和成果</a:t>
                </a:r>
                <a:endParaRPr/>
              </a:p>
            </p:txBody>
          </p:sp>
        </p:grpSp>
      </p:grpSp>
      <p:sp>
        <p:nvSpPr>
          <p:cNvPr id="1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OHSAS18000的定义与目的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160" name="Connector 2"/>
          <p:cNvCxnSpPr/>
          <p:nvPr/>
        </p:nvCxnSpPr>
        <p:spPr>
          <a:xfrm flipH="1">
            <a:off x="1209188" y="1653698"/>
            <a:ext cx="0" cy="5250485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1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62" name="Group 7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152036" y="1278744"/>
            <a:ext cx="9189734" cy="5185757"/>
            <a:chOff x="2152036" y="1278744"/>
            <a:chExt cx="9189734" cy="5185757"/>
          </a:xfrm>
        </p:grpSpPr>
        <p:grpSp>
          <p:nvGrpSpPr>
            <p:cNvPr id="163" name="Group 701"/>
            <p:cNvGrpSpPr/>
            <p:nvPr/>
          </p:nvGrpSpPr>
          <p:grpSpPr>
            <a:xfrm>
              <a:off x="2152036" y="1278744"/>
              <a:ext cx="9189734" cy="1690603"/>
              <a:chOff x="2152036" y="1278765"/>
              <a:chExt cx="9189734" cy="1690603"/>
            </a:xfrm>
          </p:grpSpPr>
          <p:sp>
            <p:nvSpPr>
              <p:cNvPr id="164" name="AutoShape 5"/>
              <p:cNvSpPr/>
              <p:nvPr/>
            </p:nvSpPr>
            <p:spPr>
              <a:xfrm>
                <a:off x="2152036" y="1308906"/>
                <a:ext cx="9189734" cy="644550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5" name="TextBox 11" descr="{&quot;isTemplate&quot;:true,&quot;type&quot;:&quot;title&quot;,&quot;canOmit&quot;:false,&quot;range&quot;:0}"/>
              <p:cNvSpPr txBox="1"/>
              <p:nvPr/>
            </p:nvSpPr>
            <p:spPr>
              <a:xfrm>
                <a:off x="2373184" y="1278765"/>
                <a:ext cx="7156450" cy="698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OHSAS18000起源于1999年，由英国标准协会（BSI）发布</a:t>
                </a:r>
                <a:endParaRPr/>
              </a:p>
            </p:txBody>
          </p:sp>
          <p:sp>
            <p:nvSpPr>
              <p:cNvPr id="166" name="TextBox 12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2272823" y="2048316"/>
                <a:ext cx="8972550" cy="921052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取代了之前的BS8800标准，成为国际通用的职业健康安全管理标准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与ISO9001和ISO14001等其他管理体系标准相兼容，便于组织整合和实施</a:t>
                </a:r>
                <a:endParaRPr/>
              </a:p>
            </p:txBody>
          </p:sp>
        </p:grpSp>
        <p:grpSp>
          <p:nvGrpSpPr>
            <p:cNvPr id="167" name="Group 706"/>
            <p:cNvGrpSpPr/>
            <p:nvPr/>
          </p:nvGrpSpPr>
          <p:grpSpPr>
            <a:xfrm>
              <a:off x="2152036" y="3040683"/>
              <a:ext cx="9189734" cy="1665398"/>
              <a:chOff x="2152036" y="3040683"/>
              <a:chExt cx="9189734" cy="1665398"/>
            </a:xfrm>
          </p:grpSpPr>
          <p:sp>
            <p:nvSpPr>
              <p:cNvPr id="168" name="AutoShape 7"/>
              <p:cNvSpPr/>
              <p:nvPr/>
            </p:nvSpPr>
            <p:spPr>
              <a:xfrm>
                <a:off x="2152036" y="3067327"/>
                <a:ext cx="9189734" cy="644550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9" name="TextBox 13" descr="{&quot;isTemplate&quot;:true,&quot;type&quot;:&quot;title&quot;,&quot;canOmit&quot;:false,&quot;range&quot;:0}"/>
              <p:cNvSpPr txBox="1"/>
              <p:nvPr/>
            </p:nvSpPr>
            <p:spPr>
              <a:xfrm>
                <a:off x="2393609" y="3040683"/>
                <a:ext cx="7156450" cy="698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OHSAS18000经历了多次修订和完善</a:t>
                </a:r>
                <a:endParaRPr/>
              </a:p>
            </p:txBody>
          </p:sp>
          <p:sp>
            <p:nvSpPr>
              <p:cNvPr id="170" name="TextBox 1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2272823" y="3785029"/>
                <a:ext cx="8947150" cy="921052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2007年发布了OHSAS18001:2007版本，对原标准进行了较大的修改和补充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2018年发布了OHSAS18001:2018版本，对标准进行了进一步的优化和升级</a:t>
                </a:r>
                <a:endParaRPr/>
              </a:p>
            </p:txBody>
          </p:sp>
        </p:grpSp>
        <p:grpSp>
          <p:nvGrpSpPr>
            <p:cNvPr id="171" name="Group 711"/>
            <p:cNvGrpSpPr/>
            <p:nvPr/>
          </p:nvGrpSpPr>
          <p:grpSpPr>
            <a:xfrm>
              <a:off x="2152036" y="4805681"/>
              <a:ext cx="9189734" cy="1658820"/>
              <a:chOff x="2152036" y="4805681"/>
              <a:chExt cx="9189734" cy="1658820"/>
            </a:xfrm>
          </p:grpSpPr>
          <p:sp>
            <p:nvSpPr>
              <p:cNvPr id="172" name="AutoShape 9"/>
              <p:cNvSpPr/>
              <p:nvPr/>
            </p:nvSpPr>
            <p:spPr>
              <a:xfrm>
                <a:off x="2152036" y="4825747"/>
                <a:ext cx="9189734" cy="644550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2430185" y="4805681"/>
                <a:ext cx="7156450" cy="698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OHSAS18000在全球范围内得到了广泛的认可和应用</a:t>
                </a:r>
                <a:endParaRPr/>
              </a:p>
            </p:txBody>
          </p:sp>
          <p:sp>
            <p:nvSpPr>
              <p:cNvPr id="174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2291111" y="5543449"/>
                <a:ext cx="8915400" cy="921052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众多组织采用OHSAS18000作为职业健康安全管理的重要工具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政府和行业组织积极推动OHSAS18000的推广和实施</a:t>
                </a:r>
                <a:endParaRPr/>
              </a:p>
            </p:txBody>
          </p:sp>
        </p:grpSp>
      </p:grpSp>
      <p:sp>
        <p:nvSpPr>
          <p:cNvPr id="175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6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OHSAS18000的发展历程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9" name="组合 17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80" name="组合 179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8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OHSAS18000有助于企业建立完善的职业健康安全管理体制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规范企业的职业健康安全管理行为，提高管理效率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促进企业实现职业健康安全目标，减少事故和职业病</a:t>
                </a:r>
                <a:endParaRPr/>
              </a:p>
            </p:txBody>
          </p:sp>
        </p:grpSp>
        <p:grpSp>
          <p:nvGrpSpPr>
            <p:cNvPr id="183" name="组合 182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8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OHSAS18000有助于企业提高风险预防和控制能力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通过危险源辨识和风险评估，提前预警潜在的危险因素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采取有效的风险控制措施，降低事故发生的概率和影响程度</a:t>
                </a:r>
                <a:endParaRPr/>
              </a:p>
            </p:txBody>
          </p:sp>
        </p:grpSp>
        <p:grpSp>
          <p:nvGrpSpPr>
            <p:cNvPr id="186" name="组合 185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8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OHSAS18000有助于企业提升社会责任感和品牌形象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关注员工的健康和安全，提高员工的工作满意度和忠诚度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展示企业在职业健康安全管理方面的努力和成果，提升市场竞争力</a:t>
                </a:r>
                <a:endParaRPr/>
              </a:p>
            </p:txBody>
          </p:sp>
        </p:grpSp>
      </p:grpSp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OHSAS18000在企业安全管理中的作用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危险源辨识的基本概念与方法</a:t>
            </a:r>
            <a:endParaRPr/>
          </a:p>
        </p:txBody>
      </p:sp>
      <p:sp>
        <p:nvSpPr>
          <p:cNvPr id="19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4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95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96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9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0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危险源是指可能导致事故或职业病发生的潜在危险因素</a:t>
                </a:r>
                <a:endParaRPr/>
              </a:p>
            </p:txBody>
          </p:sp>
          <p:sp>
            <p:nvSpPr>
              <p:cNvPr id="20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事故：指可能导致人员伤害、财产损失或环境破坏的事件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职业病：指由职业活动中的危险因素引起的疾病</a:t>
                </a:r>
                <a:endParaRPr/>
              </a:p>
            </p:txBody>
          </p:sp>
        </p:grpSp>
        <p:grpSp>
          <p:nvGrpSpPr>
            <p:cNvPr id="202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0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危险源可以分为人的因素、物的因素和环境因素</a:t>
                </a:r>
                <a:endParaRPr/>
              </a:p>
            </p:txBody>
          </p:sp>
          <p:sp>
            <p:nvSpPr>
              <p:cNvPr id="20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人的因素：如员工的不安全行为、身体状况等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物的因素：如设备、材料、化学品等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环境因素：如工作环境、气候条件等</a:t>
                </a:r>
                <a:endParaRPr/>
              </a:p>
            </p:txBody>
          </p:sp>
          <p:sp>
            <p:nvSpPr>
              <p:cNvPr id="205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8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危险源的定义与分类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1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12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13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6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1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危险源辨识的原则包括系统性、全面性和动态性</a:t>
                </a:r>
                <a:endParaRPr/>
              </a:p>
            </p:txBody>
          </p:sp>
          <p:sp>
            <p:nvSpPr>
              <p:cNvPr id="21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系统性：从组织整体的角度进行危险源辨识，确保不遗漏任何潜在的危险因素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全面性：涵盖所有可能的危险源，包括人的因素、物的因素和环境因素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动态性：随着组织活动和环境的变化，定期进行危险源辨识和评估</a:t>
                </a:r>
                <a:endParaRPr/>
              </a:p>
            </p:txBody>
          </p:sp>
        </p:grpSp>
        <p:grpSp>
          <p:nvGrpSpPr>
            <p:cNvPr id="219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2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危险源辨识的方法包括观察法、访谈法和问卷调查法</a:t>
                </a:r>
                <a:endParaRPr/>
              </a:p>
            </p:txBody>
          </p:sp>
          <p:sp>
            <p:nvSpPr>
              <p:cNvPr id="22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观察法：通过现场观察，了解工作环境和员工的行为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访谈法：与员工和管理人员交流，了解潜在的危险因素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问卷调查法：设计问卷，收集员工对危险因素的看法和建议</a:t>
                </a:r>
                <a:endParaRPr/>
              </a:p>
            </p:txBody>
          </p:sp>
          <p:sp>
            <p:nvSpPr>
              <p:cNvPr id="222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5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危险源辨识的原则与方法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8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危险源辨识的步骤包括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确定辨识范围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收集信息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评估风险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制定控制措施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确定辨识范围：明确辨识的目标和范围，如组织、部门或特定活动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收集信息：采用观察、访谈和问卷调查等方法，收集潜在危险因素的信息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评估风险：分析危险因素的可能性和严重程度，评估事故和职业病的风险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制定控制措施：针对高风险危险因素，制定相应的预防和控制措施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危险源辨识的技巧包括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综合运用多种方法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关注高风险领域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鼓励员工参与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综合运用多种方法：结合组织的实际情况，选择合适的危险源辨识方法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关注高风险领域：重点关注事故频发、职业病高发的领域，加强风险管理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鼓励员工参与：鼓励员工参与危险源辨识和控制，提高员工的安全意识和能力</a:t>
            </a:r>
            <a:endParaRPr/>
          </a:p>
        </p:txBody>
      </p: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危险源辨识的步骤与技巧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OHSAS18000危险源辨识标准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OHSAS18000危险源辨识标准主要包括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危险源辨识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风险评估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控制措施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危险源辨识：明确危险源的定义、分类和辨识方法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风险评估：评估危险源的可能性和严重程度，确定风险控制的重点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控制措施：制定针对性的预防和控制措施，降低事故和职业病的风险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OHSAS18000危险源辨识标准采用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PDCA循环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（计划-执行-检查-改进）的管理模式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计划：制定危险源辨识、评估和控制措施的计划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执行：按照计划进行危险源辨识、评估和控制措施的实施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检查：检查危险源辨识、评估和控制措施的实施效果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改进：根据检查结果，持续改进危险源辨识、评估和控制措施</a:t>
            </a:r>
            <a:endParaRPr/>
          </a:p>
        </p:txBody>
      </p:sp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OHSAS18000危险源辨识标准的构成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" name="组合 1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5" name="组合 14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组织应制定危险源辨识计划，明确辨识的目标、范围和时间表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目标：如降低事故率、减少职业病等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范围：如组织整体、特定部门或活动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时间表：如每年进行一次全面的危险源辨识</a:t>
                </a:r>
                <a:endParaRPr/>
              </a:p>
            </p:txBody>
          </p:sp>
        </p:grpSp>
        <p:grpSp>
          <p:nvGrpSpPr>
            <p:cNvPr id="18" name="组合 17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组织应培训员工，提高员工的安全意识和危险源辨识能力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提供危险源辨识培训，使员工了解危险源的定义、分类和辨识方法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培训员工如何使用危险源辨识工具和方法，提高辨识效果</a:t>
                </a:r>
                <a:endParaRPr/>
              </a:p>
            </p:txBody>
          </p:sp>
        </p:grpSp>
        <p:grpSp>
          <p:nvGrpSpPr>
            <p:cNvPr id="21" name="组合 20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组织应定期评估危险源辨识、风险评估和控制措施的实施效果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评估方法：如数据分析、员工反馈等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评估结果：如危险源辨识的准确性、风险评估的有效性和控制措施的实施情况</a:t>
                </a:r>
                <a:endParaRPr/>
              </a:p>
            </p:txBody>
          </p:sp>
        </p:grpSp>
      </p:grp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危险源辨识标准的应用与实施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" name="组合 2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7" name="组合 26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组织应建立符合性检查机制，确保危险源辨识标准得到有效实施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检查方法：如内部审查、第三方审核等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检查内容：如危险源辨识计划的制定、员工培训、风险评估和控制措施的实施等</a:t>
                </a:r>
                <a:endParaRPr/>
              </a:p>
            </p:txBody>
          </p:sp>
        </p:grpSp>
        <p:grpSp>
          <p:nvGrpSpPr>
            <p:cNvPr id="30" name="组合 29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组织应定期进行符合性审核，评估危险源辨识标准的实施效果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审核方法：如年度审核、定期审核等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审核结果：如符合性检查的结果、改进建议等</a:t>
                </a:r>
                <a:endParaRPr/>
              </a:p>
            </p:txBody>
          </p:sp>
        </p:grpSp>
        <p:grpSp>
          <p:nvGrpSpPr>
            <p:cNvPr id="33" name="组合 32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3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组织应持续改进危险源辨识标准，提高危险源辨识和风险控制的效果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根据符合性检查和审核的结果，调整和完善危险源辨识计划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加强员工培训，提高危险源辨识和风险控制的能力</a:t>
                </a:r>
                <a:endParaRPr/>
              </a:p>
            </p:txBody>
          </p:sp>
        </p:grpSp>
      </p:grpSp>
      <p:sp>
        <p:nvSpPr>
          <p:cNvPr id="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危险源辨识标准的符合性检查与审核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https://d.book118.com/717015154025006043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OHSAS18000危险源的辨识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2024-09-16T20:53:02.229</cp:lastPrinted>
  <dcterms:created xsi:type="dcterms:W3CDTF">2024-09-16T12:53:02Z</dcterms:created>
  <dcterms:modified xsi:type="dcterms:W3CDTF">2024-09-16T12:53:04Z</dcterms:modified>
</cp:coreProperties>
</file>