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DF3F5-8D3D-491C-B3B7-EF3F00E4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4F13F-B666-4477-B63A-C0EE1233B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222DC-3C7E-4A5C-B211-5A465002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A3D74-98AE-41B0-959E-CEA213DF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26CAE-A9F0-40DE-B940-4379D42F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F784A-7326-42EA-AF6C-1D46B53C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AE4A8-F1AF-4CB9-996D-7C2FE886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81C80-BA4C-4C91-9267-516CBE7E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55A64-44A2-422E-B79C-1F6CF213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B11A-6C51-4504-9B72-5A76DB68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9F23A-CF55-4516-BB4B-6738E0EC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0132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物保护学课件—文物的法律责任\n## 1.文物保护法律法规概述\n### 1.1文物保护法律法规的发展历程\n### 1.2文物保护法律法规的主要类型\n### 1.3文物保护法律法规的基本原则\n## 2.文物保护法律责任的种类\n### 2.1行政责任\n### 2.2民事责任\n### 2.3刑事责任\n## 3.文物保护法律责任的认定与追究\n### 3.1文物保护法律责任的认定标准\n### 3.2文物保护法律责任的追究程序\n### 3.3文物保护法律责任的承担与免除\n## 4.文物保护法律责任的实践案例分析\n### 4.1国内外文物保护法律责任案例介绍\n### 4.2文物保护法律责任案例的分析与启示\n### 4.3文物保护法律责任案例对我国的借鉴意义\n## 5.加强文物保护法律责任的措施建议\n### 5.1完善文物保护法律法规体系\n### 5.2提高文物保护法律责任意识\n### 5.3加强文物保护法律责任的监督与执行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文物保护学课件—文物的法律责任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文物保护法律法规概述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文物保护法律法规的萌芽阶段（20世纪初至20世纪50年代）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文物保护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意识逐渐觉醒，各国开始制定文物保护法律法规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20世纪30年代，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颁布了第一部文物保护法律法规《古物保存法》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20世纪50年代，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联合国教科文组织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制定了《世界文化与自然遗产公约》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文物保护法律法规的发展阶段（20世纪60年代至20世纪90年代）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20世纪60年代，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国际文物保护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组织成立，推动各国文物保护法律法规的制定和完善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20世纪80年代，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颁布了《文物保护法》，标志着文物保护法律法规体系的建立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20世纪90年代，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世界各国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纷纷加强文物保护法律法规的制定和实施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文物保护法律法规的完善阶段（21世纪初至今）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21世纪初，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联合国教科文组织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制定了《世界文化遗产保护宣言》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各国不断完善文物保护法律法规，加强文物保护的国际合作与交流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出台了一系列文物保护法律法规和政策，如《非物质文化遗产法》等</a:t>
            </a:r>
            <a:endParaRPr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文物保护法律法规的发展历程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综合性文物保护法律法规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如《文物保护法》、《非物质文化遗产法》等，对文物保护进行全面规范</a:t>
                </a:r>
                <a:endParaRPr/>
              </a:p>
            </p:txBody>
          </p:sp>
          <p:pic>
            <p:nvPicPr>
              <p:cNvPr id="1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专门性文物保护法律法规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如《文物保护法实施条例》、《古建筑保护条例》等，针对特定类型的文物进行保护</a:t>
                </a:r>
                <a:endParaRPr/>
              </a:p>
            </p:txBody>
          </p:sp>
          <p:pic>
            <p:nvPicPr>
              <p:cNvPr id="1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地方性文物保护法律法规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如各省、自治区、直辖市制定的文物保护地方性法规，结合本地实际情况进行保护</a:t>
                </a:r>
                <a:endParaRPr/>
              </a:p>
            </p:txBody>
          </p:sp>
          <p:pic>
            <p:nvPicPr>
              <p:cNvPr id="1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文物保护法律法规的主要类型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文物保护法律法规的基本原则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文物保护法律法规的基本原则包括：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保护为主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：文物保护是首要任务，要确保文物的安全和完整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合理利用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：在保护的前提下，合理利用文物资源，传承和弘扬历史文化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：建立健全文物保护管理体系，确保法律法规的有效实施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国际合作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：加强国际文物保护合作，共同应对全球性的文物保护挑战</a:t>
            </a:r>
            <a:endParaRPr/>
          </a:p>
        </p:txBody>
      </p:sp>
      <p:cxnSp>
        <p:nvCxnSpPr>
          <p:cNvPr id="12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文物保护法律责任的种类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行政责任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行政责任是指违反文物保护法律法规的行为人所应承担的法律责任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警告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罚款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没收违法所得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等行政处罚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文物保护行政部门负责查处违反文物保护法律法规的行为，并依法追究行政责任</a:t>
            </a:r>
            <a:endParaRPr/>
          </a:p>
        </p:txBody>
      </p:sp>
      <p:cxnSp>
        <p:nvCxnSpPr>
          <p:cNvPr id="13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民事责任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民事责任是指违反文物保护法律法规的行为人所应承担的赔偿责任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赔偿损失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恢复原状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等民事赔偿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受损方可以通过法律途径要求违法方承担民事责任，维护自身合法权益</a:t>
            </a:r>
            <a:endParaRPr/>
          </a:p>
        </p:txBody>
      </p:sp>
      <p:pic>
        <p:nvPicPr>
          <p:cNvPr id="13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刑事责任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刑事责任是指违反文物保护法律法规的行为人所应承担的法律责任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拘役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有期徒刑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无期徒刑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等刑事处罚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文物保护法律法规中明确规定的犯罪行为，依法追究行为人的刑事责任</a:t>
            </a:r>
            <a:endParaRPr/>
          </a:p>
        </p:txBody>
      </p:sp>
      <p:cxnSp>
        <p:nvCxnSpPr>
          <p:cNvPr id="14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文物保护法律责任的认定与追究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文物保护法律责任的认定标准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文物保护法律责任的认定标准主要包括：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违法行为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：违反文物保护法律法规的行为，如盗窃、盗掘、倒卖文物等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损害结果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：违法行为对文物造成的损害，如文物的损坏、遗失等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主观过错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：行为人是否存在故意或者过失，如明知故犯、疏忽大意等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https://d.book118.com/717020132003006046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文物保护学课件—文物的法律责任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2024-09-20T22:50:52.236</cp:lastPrinted>
  <dcterms:created xsi:type="dcterms:W3CDTF">2024-09-20T14:50:52Z</dcterms:created>
  <dcterms:modified xsi:type="dcterms:W3CDTF">2024-09-20T14:50:54Z</dcterms:modified>
</cp:coreProperties>
</file>