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BA6F4-3C58-4E5D-8944-7EC935CFC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6432A-A84E-4E8B-88A4-EA64317D4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685CB-0277-4E78-B556-9B00E10B0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818FB-3672-4F13-AAA6-427D8575B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1967B7-CAFA-4C86-AF6E-A98911560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1467A-08E9-4133-93AC-50845C84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9AD8D4-2761-4FC5-9AE2-D69FF3304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3169F-12C0-413A-ACC5-09F704B0E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41CF5-387A-45D0-A0EB-3D463695C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E37B4-D116-434D-905F-F97E69E35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28B22-4481-478F-AD95-BF87722C0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21132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采购绩效评估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采购绩效评估概述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采购绩效评估的方法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采购绩效评估的实施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采购绩效评估的案例分析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提升采购绩效的策略和建议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采购绩效评估概述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采购绩效评估的定义</a:t>
            </a:r>
            <a:endParaRPr lang="zh-CN" altLang="en-US"/>
          </a:p>
        </p:txBody>
      </p:sp>
      <p:sp>
        <p:nvSpPr>
          <p:cNvPr id="104894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4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采购绩效评估是对采购活动的效果、效率和效益进行评估的过程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评估内容包括采购成本、采购质量、采购时间、采购风险等方面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目的是提高采购效率，降低采购成本，保证采购质量，降低采购风险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采购绩效评估是采购管理中的重要环节，有助于企业优化采购策略，提高采购管理水平。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采购绩效评估的目的和意义</a:t>
            </a:r>
            <a:endParaRPr lang="zh-CN" altLang="en-US"/>
          </a:p>
        </p:txBody>
      </p:sp>
      <p:sp>
        <p:nvSpPr>
          <p:cNvPr id="104900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提高采购效率：通过评估，可以及时发现采购过程中的问题，提高采购效率。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降低采购成本：通过评估，可以及时发现采购过程中的浪费和不合理之处，降低采购成本。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提高采购质量：通过评估，可以及时发现采购过程中的质量问题，提高采购质量。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提高采购透明度：通过评估，可以及时发现采购过程中的不透明之处，提高采购透明度。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采购绩效评估的指标体系</a:t>
            </a:r>
            <a:endParaRPr lang="zh-CN" altLang="en-US"/>
          </a:p>
        </p:txBody>
      </p:sp>
      <p:sp>
        <p:nvSpPr>
          <p:cNvPr id="1049058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质量指标：包括产品合格率、退货率等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成本指标：包括采购成本、运输成本等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时间指标：包括采购周期、交货期等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服务指标：包括供应商响应速度、售后服务质量等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风险指标：包括供应商风险、采购风险等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创新指标：包括供应商创新能力、采购创新等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采购绩效评估的方法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定量评估方法</a:t>
            </a:r>
            <a:endParaRPr lang="zh-CN" altLang="en-US"/>
          </a:p>
        </p:txBody>
      </p:sp>
      <p:sp>
        <p:nvSpPr>
          <p:cNvPr id="1049164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成本效益分析：比较采购成本与预期收益，评估采购绩效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质量评估：通过质量指标（如合格率、退货率等）评估采购绩效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时间评估：通过采购周期、交货时间等指标评估采购绩效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数量评估：通过采购数量、库存量等指标评估采购绩效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供应商评估：通过供应商的资质、信誉、服务等指标评估采购绩效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风险评估：通过采购风险（如价格波动、供应中断等）评估采购绩效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定性评估方法</a:t>
            </a:r>
            <a:endParaRPr lang="zh-CN" altLang="en-US"/>
          </a:p>
        </p:txBody>
      </p:sp>
      <p:sp>
        <p:nvSpPr>
          <p:cNvPr id="10492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访谈法：与相关人员进行面对面访谈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专家评估法：邀请行业专家进行评估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问卷调查法：通过问卷调查收集信息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观察法：观察采购过程中的行为和表现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综合评估方法</a:t>
            </a:r>
            <a:endParaRPr lang="zh-CN" altLang="en-US"/>
          </a:p>
        </p:txBody>
      </p:sp>
      <p:sp>
        <p:nvSpPr>
          <p:cNvPr id="1049276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定量评估：通过数据指标进行评估，如成本、质量、交货期等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标杆法：与行业内优秀企业进行比较，找出差距并改进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定性评估：通过主观评价进行评估，如供应商信誉、服务态度等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平衡计分卡：从财务、客户、内部流程、学习与成长四个方面进行评估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综合评估：结合定量和定性评估，全面评估采购绩效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关键绩效指标（KPI）：设定关键绩效指标，如采购成本、采购周期等，进行评估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5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采购绩效评估的实施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https://d.book118.com/717021132023006025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 panose="00000500000000000000" charset="-122"/>
        <a:ea typeface="MiSans" panose="00000500000000000000" charset="-122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MiSans</vt:lpstr>
      <vt:lpstr>Wingdings</vt:lpstr>
      <vt:lpstr>Calibri Light</vt:lpstr>
      <vt:lpstr>Office Theme</vt:lpstr>
      <vt:lpstr>采购绩效评估</vt:lpstr>
      <vt:lpstr>目录</vt:lpstr>
      <vt:lpstr>单击添加章节标题</vt:lpstr>
      <vt:lpstr>采购绩效评估概述</vt:lpstr>
      <vt:lpstr>采购绩效评估的定义</vt:lpstr>
      <vt:lpstr>采购绩效评估的目的和意义</vt:lpstr>
      <vt:lpstr>采购绩效评估的指标体系</vt:lpstr>
      <vt:lpstr>采购绩效评估的方法</vt:lpstr>
      <vt:lpstr>定量评估方法</vt:lpstr>
      <vt:lpstr>定性评估方法</vt:lpstr>
      <vt:lpstr>综合评估方法</vt:lpstr>
      <vt:lpstr>采购绩效评估的实施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2024-08-29T13:27:56.091</cp:lastPrinted>
  <dcterms:created xsi:type="dcterms:W3CDTF">2024-08-29T05:27:56Z</dcterms:created>
  <dcterms:modified xsi:type="dcterms:W3CDTF">2024-08-29T05:27:58Z</dcterms:modified>
</cp:coreProperties>
</file>